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handoutMasterIdLst>
    <p:handoutMasterId r:id="rId18"/>
  </p:handoutMasterIdLst>
  <p:sldIdLst>
    <p:sldId id="278" r:id="rId2"/>
    <p:sldId id="267" r:id="rId3"/>
    <p:sldId id="266" r:id="rId4"/>
    <p:sldId id="289" r:id="rId5"/>
    <p:sldId id="290" r:id="rId6"/>
    <p:sldId id="291" r:id="rId7"/>
    <p:sldId id="292" r:id="rId8"/>
    <p:sldId id="293" r:id="rId9"/>
    <p:sldId id="297" r:id="rId10"/>
    <p:sldId id="294" r:id="rId11"/>
    <p:sldId id="295" r:id="rId12"/>
    <p:sldId id="296" r:id="rId13"/>
    <p:sldId id="271" r:id="rId14"/>
    <p:sldId id="298" r:id="rId15"/>
    <p:sldId id="299"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43923EB-3AA9-4980-8701-7DA604749232}">
          <p14:sldIdLst>
            <p14:sldId id="278"/>
          </p14:sldIdLst>
        </p14:section>
        <p14:section name="Content" id="{F90E33E7-5CE0-4626-97BD-B682FA258FC1}">
          <p14:sldIdLst>
            <p14:sldId id="267"/>
            <p14:sldId id="266"/>
            <p14:sldId id="289"/>
            <p14:sldId id="290"/>
            <p14:sldId id="291"/>
            <p14:sldId id="292"/>
            <p14:sldId id="293"/>
            <p14:sldId id="297"/>
            <p14:sldId id="294"/>
            <p14:sldId id="295"/>
            <p14:sldId id="296"/>
            <p14:sldId id="271"/>
            <p14:sldId id="298"/>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61"/>
    <a:srgbClr val="0F284E"/>
    <a:srgbClr val="EC6839"/>
    <a:srgbClr val="F3F2F0"/>
    <a:srgbClr val="0D2044"/>
    <a:srgbClr val="003E7E"/>
    <a:srgbClr val="F5A01A"/>
    <a:srgbClr val="8A8672"/>
    <a:srgbClr val="863399"/>
    <a:srgbClr val="FBB4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8" autoAdjust="0"/>
    <p:restoredTop sz="96130" autoAdjust="0"/>
  </p:normalViewPr>
  <p:slideViewPr>
    <p:cSldViewPr>
      <p:cViewPr>
        <p:scale>
          <a:sx n="100" d="100"/>
          <a:sy n="100" d="100"/>
        </p:scale>
        <p:origin x="1962" y="1398"/>
      </p:cViewPr>
      <p:guideLst>
        <p:guide orient="horz" pos="2160"/>
        <p:guide pos="3840"/>
      </p:guideLst>
    </p:cSldViewPr>
  </p:slideViewPr>
  <p:notesTextViewPr>
    <p:cViewPr>
      <p:scale>
        <a:sx n="1" d="1"/>
        <a:sy n="1" d="1"/>
      </p:scale>
      <p:origin x="0" y="0"/>
    </p:cViewPr>
  </p:notesTextViewPr>
  <p:notesViewPr>
    <p:cSldViewPr>
      <p:cViewPr varScale="1">
        <p:scale>
          <a:sx n="78" d="100"/>
          <a:sy n="78" d="100"/>
        </p:scale>
        <p:origin x="32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230C74-7A65-B018-EDB9-8D5C8025641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DC3BB45-9048-40C2-869F-EBA86FEC3E1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7707162-EFF9-4D20-9000-52241263802B}" type="datetimeFigureOut">
              <a:rPr lang="en-GB" smtClean="0"/>
              <a:t>15/07/2025</a:t>
            </a:fld>
            <a:endParaRPr lang="en-GB"/>
          </a:p>
        </p:txBody>
      </p:sp>
      <p:sp>
        <p:nvSpPr>
          <p:cNvPr id="4" name="Footer Placeholder 3">
            <a:extLst>
              <a:ext uri="{FF2B5EF4-FFF2-40B4-BE49-F238E27FC236}">
                <a16:creationId xmlns:a16="http://schemas.microsoft.com/office/drawing/2014/main" id="{5AD21CDF-3BC8-10D0-FF1D-FCBC5D86838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049812-F268-FD98-FB1A-08623E5F554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95E5C9C-FC9E-43E9-9E51-EFF0BFF1478C}" type="slidenum">
              <a:rPr lang="en-GB" smtClean="0"/>
              <a:t>‹#›</a:t>
            </a:fld>
            <a:endParaRPr lang="en-GB"/>
          </a:p>
        </p:txBody>
      </p:sp>
    </p:spTree>
    <p:extLst>
      <p:ext uri="{BB962C8B-B14F-4D97-AF65-F5344CB8AC3E}">
        <p14:creationId xmlns:p14="http://schemas.microsoft.com/office/powerpoint/2010/main" val="200689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FA13DBE-1E1B-43BE-8919-42821D7BFE68}" type="datetimeFigureOut">
              <a:rPr lang="en-GB" smtClean="0"/>
              <a:t>15/07/2025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21F4458-0ED7-4440-8BFB-61A3A24B1A5D}" type="slidenum">
              <a:rPr lang="en-GB" smtClean="0"/>
              <a:t>‹#›</a:t>
            </a:fld>
            <a:endParaRPr lang="en-GB"/>
          </a:p>
        </p:txBody>
      </p:sp>
    </p:spTree>
    <p:extLst>
      <p:ext uri="{BB962C8B-B14F-4D97-AF65-F5344CB8AC3E}">
        <p14:creationId xmlns:p14="http://schemas.microsoft.com/office/powerpoint/2010/main" val="51267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set out an internal test protocol that took into account all of these factors and then tested the various formulas we developed against </a:t>
            </a:r>
            <a:r>
              <a:rPr lang="en-GB" dirty="0" err="1"/>
              <a:t>Cavilon</a:t>
            </a:r>
            <a:r>
              <a:rPr lang="en-GB" dirty="0"/>
              <a:t>, </a:t>
            </a:r>
            <a:r>
              <a:rPr lang="en-GB" dirty="0" err="1"/>
              <a:t>Medicatre</a:t>
            </a:r>
            <a:r>
              <a:rPr lang="en-GB" dirty="0"/>
              <a:t> Plus, </a:t>
            </a:r>
            <a:r>
              <a:rPr lang="en-GB" dirty="0" err="1"/>
              <a:t>Medihoney</a:t>
            </a:r>
            <a:r>
              <a:rPr lang="en-GB" dirty="0"/>
              <a:t> and Revamil + petroleum jelly as a control substance.</a:t>
            </a:r>
          </a:p>
          <a:p>
            <a:endParaRPr lang="en-GB" dirty="0"/>
          </a:p>
          <a:p>
            <a:r>
              <a:rPr lang="en-GB" dirty="0"/>
              <a:t>In the tests we were either comparable or better than competitive solutions.</a:t>
            </a:r>
          </a:p>
          <a:p>
            <a:endParaRPr lang="en-GB" dirty="0"/>
          </a:p>
          <a:p>
            <a:r>
              <a:rPr lang="en-GB" dirty="0"/>
              <a:t>The two chemical-based competitors dried to a more permanent barrier that was easier to adhere, but this is because they either contain silicone or </a:t>
            </a:r>
            <a:r>
              <a:rPr lang="en-GB" dirty="0" err="1"/>
              <a:t>plastinating</a:t>
            </a:r>
            <a:r>
              <a:rPr lang="en-GB" dirty="0"/>
              <a:t> agents.</a:t>
            </a:r>
          </a:p>
          <a:p>
            <a:endParaRPr lang="en-GB" dirty="0"/>
          </a:p>
          <a:p>
            <a:r>
              <a:rPr lang="en-GB" dirty="0"/>
              <a:t>This can be overcome with simple reapplication after each incidence of incontinence, where you would expect to clean up anyway.</a:t>
            </a:r>
          </a:p>
          <a:p>
            <a:endParaRPr lang="en-GB" dirty="0"/>
          </a:p>
          <a:p>
            <a:r>
              <a:rPr lang="en-GB" dirty="0"/>
              <a:t>Our crème perfumed noticeably better in drying time than both the competitive honey products and was reported to small better.</a:t>
            </a:r>
          </a:p>
          <a:p>
            <a:endParaRPr lang="en-GB" dirty="0"/>
          </a:p>
          <a:p>
            <a:endParaRPr lang="en-GB" dirty="0"/>
          </a:p>
        </p:txBody>
      </p:sp>
      <p:sp>
        <p:nvSpPr>
          <p:cNvPr id="4" name="Slide Number Placeholder 3"/>
          <p:cNvSpPr>
            <a:spLocks noGrp="1"/>
          </p:cNvSpPr>
          <p:nvPr>
            <p:ph type="sldNum" sz="quarter" idx="5"/>
          </p:nvPr>
        </p:nvSpPr>
        <p:spPr/>
        <p:txBody>
          <a:bodyPr/>
          <a:lstStyle/>
          <a:p>
            <a:fld id="{A21F4458-0ED7-4440-8BFB-61A3A24B1A5D}" type="slidenum">
              <a:rPr lang="en-GB" smtClean="0"/>
              <a:t>2</a:t>
            </a:fld>
            <a:endParaRPr lang="en-GB"/>
          </a:p>
        </p:txBody>
      </p:sp>
    </p:spTree>
    <p:extLst>
      <p:ext uri="{BB962C8B-B14F-4D97-AF65-F5344CB8AC3E}">
        <p14:creationId xmlns:p14="http://schemas.microsoft.com/office/powerpoint/2010/main" val="2068213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8844D-A4E9-9F59-8677-EFE89A010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1AF0D-85B1-8643-2901-A71C039A2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C92A1-F5F3-E5C5-E5C4-3F85B7B3FE8F}"/>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F8750651-2BC6-8C05-39F9-D6B2DFFEAA45}"/>
              </a:ext>
            </a:extLst>
          </p:cNvPr>
          <p:cNvSpPr>
            <a:spLocks noGrp="1"/>
          </p:cNvSpPr>
          <p:nvPr>
            <p:ph type="sldNum" sz="quarter" idx="5"/>
          </p:nvPr>
        </p:nvSpPr>
        <p:spPr/>
        <p:txBody>
          <a:bodyPr/>
          <a:lstStyle/>
          <a:p>
            <a:fld id="{A21F4458-0ED7-4440-8BFB-61A3A24B1A5D}" type="slidenum">
              <a:rPr lang="en-GB" smtClean="0"/>
              <a:t>12</a:t>
            </a:fld>
            <a:endParaRPr lang="en-GB"/>
          </a:p>
        </p:txBody>
      </p:sp>
    </p:spTree>
    <p:extLst>
      <p:ext uri="{BB962C8B-B14F-4D97-AF65-F5344CB8AC3E}">
        <p14:creationId xmlns:p14="http://schemas.microsoft.com/office/powerpoint/2010/main" val="135940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1F4458-0ED7-4440-8BFB-61A3A24B1A5D}" type="slidenum">
              <a:rPr lang="en-GB" smtClean="0"/>
              <a:t>13</a:t>
            </a:fld>
            <a:endParaRPr lang="en-GB"/>
          </a:p>
        </p:txBody>
      </p:sp>
    </p:spTree>
    <p:extLst>
      <p:ext uri="{BB962C8B-B14F-4D97-AF65-F5344CB8AC3E}">
        <p14:creationId xmlns:p14="http://schemas.microsoft.com/office/powerpoint/2010/main" val="98745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4BAD3-F320-1904-6714-7EBDBF369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7DC35-CBE3-1CFC-43BD-19F96616B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463FE-077B-0B19-59A8-7E201CDFAF89}"/>
              </a:ext>
            </a:extLst>
          </p:cNvPr>
          <p:cNvSpPr>
            <a:spLocks noGrp="1"/>
          </p:cNvSpPr>
          <p:nvPr>
            <p:ph type="body" idx="1"/>
          </p:nvPr>
        </p:nvSpPr>
        <p:spPr/>
        <p:txBody>
          <a:bodyPr/>
          <a:lstStyle/>
          <a:p>
            <a:r>
              <a:rPr lang="en-GB" dirty="0"/>
              <a:t>These are all going to dry better than our and make a more permanent moisture barrier, but they are a chemical stew and have no therapeutic benefits.</a:t>
            </a:r>
          </a:p>
        </p:txBody>
      </p:sp>
      <p:sp>
        <p:nvSpPr>
          <p:cNvPr id="4" name="Slide Number Placeholder 3">
            <a:extLst>
              <a:ext uri="{FF2B5EF4-FFF2-40B4-BE49-F238E27FC236}">
                <a16:creationId xmlns:a16="http://schemas.microsoft.com/office/drawing/2014/main" id="{CC1AE953-FE33-BB70-372C-76922DE1914A}"/>
              </a:ext>
            </a:extLst>
          </p:cNvPr>
          <p:cNvSpPr>
            <a:spLocks noGrp="1"/>
          </p:cNvSpPr>
          <p:nvPr>
            <p:ph type="sldNum" sz="quarter" idx="5"/>
          </p:nvPr>
        </p:nvSpPr>
        <p:spPr/>
        <p:txBody>
          <a:bodyPr/>
          <a:lstStyle/>
          <a:p>
            <a:fld id="{A21F4458-0ED7-4440-8BFB-61A3A24B1A5D}" type="slidenum">
              <a:rPr lang="en-GB" smtClean="0"/>
              <a:t>14</a:t>
            </a:fld>
            <a:endParaRPr lang="en-GB"/>
          </a:p>
        </p:txBody>
      </p:sp>
    </p:spTree>
    <p:extLst>
      <p:ext uri="{BB962C8B-B14F-4D97-AF65-F5344CB8AC3E}">
        <p14:creationId xmlns:p14="http://schemas.microsoft.com/office/powerpoint/2010/main" val="356102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4D8E7-75CB-B39B-939B-04494E807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0BD96-8EA0-2C67-63D5-76DA5A2FF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69B5D-5547-45AC-2444-2B8B62256C8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5CBB9D-C785-C977-8329-E42C496AE207}"/>
              </a:ext>
            </a:extLst>
          </p:cNvPr>
          <p:cNvSpPr>
            <a:spLocks noGrp="1"/>
          </p:cNvSpPr>
          <p:nvPr>
            <p:ph type="sldNum" sz="quarter" idx="5"/>
          </p:nvPr>
        </p:nvSpPr>
        <p:spPr/>
        <p:txBody>
          <a:bodyPr/>
          <a:lstStyle/>
          <a:p>
            <a:fld id="{A21F4458-0ED7-4440-8BFB-61A3A24B1A5D}" type="slidenum">
              <a:rPr lang="en-GB" smtClean="0"/>
              <a:t>15</a:t>
            </a:fld>
            <a:endParaRPr lang="en-GB"/>
          </a:p>
        </p:txBody>
      </p:sp>
    </p:spTree>
    <p:extLst>
      <p:ext uri="{BB962C8B-B14F-4D97-AF65-F5344CB8AC3E}">
        <p14:creationId xmlns:p14="http://schemas.microsoft.com/office/powerpoint/2010/main" val="245801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D925-00C0-2259-DD81-FD126CA53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70898-C792-8E8C-48B2-17CCCBA4D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F3A1F-664B-FFE8-D530-6F05A9191E97}"/>
              </a:ext>
            </a:extLst>
          </p:cNvPr>
          <p:cNvSpPr>
            <a:spLocks noGrp="1"/>
          </p:cNvSpPr>
          <p:nvPr>
            <p:ph type="body" idx="1"/>
          </p:nvPr>
        </p:nvSpPr>
        <p:spPr/>
        <p:txBody>
          <a:bodyPr/>
          <a:lstStyle/>
          <a:p>
            <a:r>
              <a:rPr lang="en-GB" dirty="0"/>
              <a:t>The exact formulation and mixing technique is proprietary and will remain that way to protect our IP. </a:t>
            </a:r>
          </a:p>
          <a:p>
            <a:endParaRPr lang="en-GB" dirty="0"/>
          </a:p>
          <a:p>
            <a:r>
              <a:rPr lang="en-GB" dirty="0"/>
              <a:t>However, we are now obliged to disclose the so you can under</a:t>
            </a:r>
          </a:p>
          <a:p>
            <a:endParaRPr lang="en-GB" dirty="0"/>
          </a:p>
          <a:p>
            <a:r>
              <a:rPr lang="en-GB" dirty="0"/>
              <a:t>All of these are natural plant based or naturally </a:t>
            </a:r>
            <a:r>
              <a:rPr lang="en-GB" dirty="0" err="1"/>
              <a:t>ocuccing</a:t>
            </a:r>
            <a:r>
              <a:rPr lang="en-GB" dirty="0"/>
              <a:t> ingredient with the exception of the preservatives.</a:t>
            </a:r>
          </a:p>
        </p:txBody>
      </p:sp>
      <p:sp>
        <p:nvSpPr>
          <p:cNvPr id="4" name="Slide Number Placeholder 3">
            <a:extLst>
              <a:ext uri="{FF2B5EF4-FFF2-40B4-BE49-F238E27FC236}">
                <a16:creationId xmlns:a16="http://schemas.microsoft.com/office/drawing/2014/main" id="{23F6C7E7-DE4B-F211-324A-DE2B211CB054}"/>
              </a:ext>
            </a:extLst>
          </p:cNvPr>
          <p:cNvSpPr>
            <a:spLocks noGrp="1"/>
          </p:cNvSpPr>
          <p:nvPr>
            <p:ph type="sldNum" sz="quarter" idx="5"/>
          </p:nvPr>
        </p:nvSpPr>
        <p:spPr/>
        <p:txBody>
          <a:bodyPr/>
          <a:lstStyle/>
          <a:p>
            <a:fld id="{A21F4458-0ED7-4440-8BFB-61A3A24B1A5D}" type="slidenum">
              <a:rPr lang="en-GB" smtClean="0"/>
              <a:t>4</a:t>
            </a:fld>
            <a:endParaRPr lang="en-GB"/>
          </a:p>
        </p:txBody>
      </p:sp>
    </p:spTree>
    <p:extLst>
      <p:ext uri="{BB962C8B-B14F-4D97-AF65-F5344CB8AC3E}">
        <p14:creationId xmlns:p14="http://schemas.microsoft.com/office/powerpoint/2010/main" val="4046261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39DA-F457-35E3-DDC6-451FE075F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15FDD-76BD-5B9C-BE52-C0CE72AD4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E999A-A58E-D0B4-DC29-9327DA9D01A0}"/>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a:p>
            <a:endParaRPr lang="en-GB" dirty="0"/>
          </a:p>
          <a:p>
            <a:r>
              <a:rPr lang="en-GB" dirty="0"/>
              <a:t>Honey is antibacterial, so even at 25% concentration the </a:t>
            </a:r>
          </a:p>
        </p:txBody>
      </p:sp>
      <p:sp>
        <p:nvSpPr>
          <p:cNvPr id="4" name="Slide Number Placeholder 3">
            <a:extLst>
              <a:ext uri="{FF2B5EF4-FFF2-40B4-BE49-F238E27FC236}">
                <a16:creationId xmlns:a16="http://schemas.microsoft.com/office/drawing/2014/main" id="{F9082086-B438-22B2-69AB-E29269622E6A}"/>
              </a:ext>
            </a:extLst>
          </p:cNvPr>
          <p:cNvSpPr>
            <a:spLocks noGrp="1"/>
          </p:cNvSpPr>
          <p:nvPr>
            <p:ph type="sldNum" sz="quarter" idx="5"/>
          </p:nvPr>
        </p:nvSpPr>
        <p:spPr/>
        <p:txBody>
          <a:bodyPr/>
          <a:lstStyle/>
          <a:p>
            <a:fld id="{A21F4458-0ED7-4440-8BFB-61A3A24B1A5D}" type="slidenum">
              <a:rPr lang="en-GB" smtClean="0"/>
              <a:t>5</a:t>
            </a:fld>
            <a:endParaRPr lang="en-GB"/>
          </a:p>
        </p:txBody>
      </p:sp>
    </p:spTree>
    <p:extLst>
      <p:ext uri="{BB962C8B-B14F-4D97-AF65-F5344CB8AC3E}">
        <p14:creationId xmlns:p14="http://schemas.microsoft.com/office/powerpoint/2010/main" val="295311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2310-1830-1C6F-31C2-95D7CCE71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66574-79E8-3BE3-523E-865A65345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BB40A-679B-47FB-0D74-278FB7338884}"/>
              </a:ext>
            </a:extLst>
          </p:cNvPr>
          <p:cNvSpPr>
            <a:spLocks noGrp="1"/>
          </p:cNvSpPr>
          <p:nvPr>
            <p:ph type="body" idx="1"/>
          </p:nvPr>
        </p:nvSpPr>
        <p:spPr/>
        <p:txBody>
          <a:bodyPr/>
          <a:lstStyle/>
          <a:p>
            <a:r>
              <a:rPr lang="en-GB" dirty="0" err="1"/>
              <a:t>Mediderma</a:t>
            </a:r>
            <a:r>
              <a:rPr lang="en-GB" dirty="0"/>
              <a:t> S contains petrolatum </a:t>
            </a:r>
            <a:r>
              <a:rPr lang="en-GB" dirty="0" err="1"/>
              <a:t>Cavilon</a:t>
            </a:r>
            <a:r>
              <a:rPr lang="en-GB" dirty="0"/>
              <a:t> contains paraffin. Clinicians are keen to avoid this risk.</a:t>
            </a:r>
          </a:p>
        </p:txBody>
      </p:sp>
      <p:sp>
        <p:nvSpPr>
          <p:cNvPr id="4" name="Slide Number Placeholder 3">
            <a:extLst>
              <a:ext uri="{FF2B5EF4-FFF2-40B4-BE49-F238E27FC236}">
                <a16:creationId xmlns:a16="http://schemas.microsoft.com/office/drawing/2014/main" id="{D2E30758-87C9-CDB7-868B-32A322B6E5BD}"/>
              </a:ext>
            </a:extLst>
          </p:cNvPr>
          <p:cNvSpPr>
            <a:spLocks noGrp="1"/>
          </p:cNvSpPr>
          <p:nvPr>
            <p:ph type="sldNum" sz="quarter" idx="5"/>
          </p:nvPr>
        </p:nvSpPr>
        <p:spPr/>
        <p:txBody>
          <a:bodyPr/>
          <a:lstStyle/>
          <a:p>
            <a:fld id="{A21F4458-0ED7-4440-8BFB-61A3A24B1A5D}" type="slidenum">
              <a:rPr lang="en-GB" smtClean="0"/>
              <a:t>6</a:t>
            </a:fld>
            <a:endParaRPr lang="en-GB"/>
          </a:p>
        </p:txBody>
      </p:sp>
    </p:spTree>
    <p:extLst>
      <p:ext uri="{BB962C8B-B14F-4D97-AF65-F5344CB8AC3E}">
        <p14:creationId xmlns:p14="http://schemas.microsoft.com/office/powerpoint/2010/main" val="253529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06F0-62A4-B1D9-5FC8-9E01C1C0F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E4CA-2E7A-35B6-892C-20513CEB8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7AD1F-1C76-65AA-1913-9BEF7BE80B4F}"/>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D77F405F-0183-8101-175B-AE37044C1610}"/>
              </a:ext>
            </a:extLst>
          </p:cNvPr>
          <p:cNvSpPr>
            <a:spLocks noGrp="1"/>
          </p:cNvSpPr>
          <p:nvPr>
            <p:ph type="sldNum" sz="quarter" idx="5"/>
          </p:nvPr>
        </p:nvSpPr>
        <p:spPr/>
        <p:txBody>
          <a:bodyPr/>
          <a:lstStyle/>
          <a:p>
            <a:fld id="{A21F4458-0ED7-4440-8BFB-61A3A24B1A5D}" type="slidenum">
              <a:rPr lang="en-GB" smtClean="0"/>
              <a:t>7</a:t>
            </a:fld>
            <a:endParaRPr lang="en-GB"/>
          </a:p>
        </p:txBody>
      </p:sp>
    </p:spTree>
    <p:extLst>
      <p:ext uri="{BB962C8B-B14F-4D97-AF65-F5344CB8AC3E}">
        <p14:creationId xmlns:p14="http://schemas.microsoft.com/office/powerpoint/2010/main" val="413530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8379-E5BC-CA53-732D-0B4DD19FF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EA239-E10B-62A1-2DE4-7A6AEE4BA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1CB9B-BFBC-E25D-4DE9-D8D077979751}"/>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035BF3BB-027B-D9FB-8463-508F70C5FD98}"/>
              </a:ext>
            </a:extLst>
          </p:cNvPr>
          <p:cNvSpPr>
            <a:spLocks noGrp="1"/>
          </p:cNvSpPr>
          <p:nvPr>
            <p:ph type="sldNum" sz="quarter" idx="5"/>
          </p:nvPr>
        </p:nvSpPr>
        <p:spPr/>
        <p:txBody>
          <a:bodyPr/>
          <a:lstStyle/>
          <a:p>
            <a:fld id="{A21F4458-0ED7-4440-8BFB-61A3A24B1A5D}" type="slidenum">
              <a:rPr lang="en-GB" smtClean="0"/>
              <a:t>8</a:t>
            </a:fld>
            <a:endParaRPr lang="en-GB"/>
          </a:p>
        </p:txBody>
      </p:sp>
    </p:spTree>
    <p:extLst>
      <p:ext uri="{BB962C8B-B14F-4D97-AF65-F5344CB8AC3E}">
        <p14:creationId xmlns:p14="http://schemas.microsoft.com/office/powerpoint/2010/main" val="188502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53F67-40B8-423B-07C2-053CB067E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48D82-D5E8-2158-B178-D61B1108F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D9BE8-3BBF-CC32-D2E3-B25EB0D8BE04}"/>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DE28807D-F532-57FE-18D9-695D156BA158}"/>
              </a:ext>
            </a:extLst>
          </p:cNvPr>
          <p:cNvSpPr>
            <a:spLocks noGrp="1"/>
          </p:cNvSpPr>
          <p:nvPr>
            <p:ph type="sldNum" sz="quarter" idx="5"/>
          </p:nvPr>
        </p:nvSpPr>
        <p:spPr/>
        <p:txBody>
          <a:bodyPr/>
          <a:lstStyle/>
          <a:p>
            <a:fld id="{A21F4458-0ED7-4440-8BFB-61A3A24B1A5D}" type="slidenum">
              <a:rPr lang="en-GB" smtClean="0"/>
              <a:t>9</a:t>
            </a:fld>
            <a:endParaRPr lang="en-GB"/>
          </a:p>
        </p:txBody>
      </p:sp>
    </p:spTree>
    <p:extLst>
      <p:ext uri="{BB962C8B-B14F-4D97-AF65-F5344CB8AC3E}">
        <p14:creationId xmlns:p14="http://schemas.microsoft.com/office/powerpoint/2010/main" val="309290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CD8D-2EEA-2465-7AA9-4C6C7F009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C261-AC0F-4512-6869-6B6C7729C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AE84A-529E-BF07-4D67-82D0CB6C7E59}"/>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612BDFCB-99A8-6266-BC87-AD9688B09AA5}"/>
              </a:ext>
            </a:extLst>
          </p:cNvPr>
          <p:cNvSpPr>
            <a:spLocks noGrp="1"/>
          </p:cNvSpPr>
          <p:nvPr>
            <p:ph type="sldNum" sz="quarter" idx="5"/>
          </p:nvPr>
        </p:nvSpPr>
        <p:spPr/>
        <p:txBody>
          <a:bodyPr/>
          <a:lstStyle/>
          <a:p>
            <a:fld id="{A21F4458-0ED7-4440-8BFB-61A3A24B1A5D}" type="slidenum">
              <a:rPr lang="en-GB" smtClean="0"/>
              <a:t>10</a:t>
            </a:fld>
            <a:endParaRPr lang="en-GB"/>
          </a:p>
        </p:txBody>
      </p:sp>
    </p:spTree>
    <p:extLst>
      <p:ext uri="{BB962C8B-B14F-4D97-AF65-F5344CB8AC3E}">
        <p14:creationId xmlns:p14="http://schemas.microsoft.com/office/powerpoint/2010/main" val="3639085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5A5A-DE4A-4314-3857-78E99D905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D6D3F-022B-C41C-01E9-6F6EF1899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F990D-B96A-A22E-BCF7-83762D0043F4}"/>
              </a:ext>
            </a:extLst>
          </p:cNvPr>
          <p:cNvSpPr>
            <a:spLocks noGrp="1"/>
          </p:cNvSpPr>
          <p:nvPr>
            <p:ph type="body" idx="1"/>
          </p:nvPr>
        </p:nvSpPr>
        <p:spPr/>
        <p:txBody>
          <a:bodyPr/>
          <a:lstStyle/>
          <a:p>
            <a:r>
              <a:rPr lang="en-GB" dirty="0"/>
              <a:t>By adding honey to the barrier cream we are adding a selling point that only two other creams on the market currently share – and the future of one of those is in question. </a:t>
            </a:r>
          </a:p>
        </p:txBody>
      </p:sp>
      <p:sp>
        <p:nvSpPr>
          <p:cNvPr id="4" name="Slide Number Placeholder 3">
            <a:extLst>
              <a:ext uri="{FF2B5EF4-FFF2-40B4-BE49-F238E27FC236}">
                <a16:creationId xmlns:a16="http://schemas.microsoft.com/office/drawing/2014/main" id="{5FBBD86E-9B7F-7D08-3E8A-7A0CE1BB7448}"/>
              </a:ext>
            </a:extLst>
          </p:cNvPr>
          <p:cNvSpPr>
            <a:spLocks noGrp="1"/>
          </p:cNvSpPr>
          <p:nvPr>
            <p:ph type="sldNum" sz="quarter" idx="5"/>
          </p:nvPr>
        </p:nvSpPr>
        <p:spPr/>
        <p:txBody>
          <a:bodyPr/>
          <a:lstStyle/>
          <a:p>
            <a:fld id="{A21F4458-0ED7-4440-8BFB-61A3A24B1A5D}" type="slidenum">
              <a:rPr lang="en-GB" smtClean="0"/>
              <a:t>11</a:t>
            </a:fld>
            <a:endParaRPr lang="en-GB"/>
          </a:p>
        </p:txBody>
      </p:sp>
    </p:spTree>
    <p:extLst>
      <p:ext uri="{BB962C8B-B14F-4D97-AF65-F5344CB8AC3E}">
        <p14:creationId xmlns:p14="http://schemas.microsoft.com/office/powerpoint/2010/main" val="530336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69480"/>
            <a:ext cx="4317504" cy="1159520"/>
          </a:xfrm>
        </p:spPr>
        <p:txBody>
          <a:bodyPr anchor="b">
            <a:normAutofit/>
          </a:bodyPr>
          <a:lstStyle>
            <a:lvl1pPr algn="l">
              <a:defRPr sz="3600">
                <a:solidFill>
                  <a:schemeClr val="bg1"/>
                </a:solidFill>
                <a:latin typeface="Montserrat" panose="00000500000000000000" pitchFamily="50" charset="0"/>
              </a:defRPr>
            </a:lvl1pPr>
          </a:lstStyle>
          <a:p>
            <a:r>
              <a:rPr lang="en-GB" dirty="0"/>
              <a:t>Click to edit Master title style</a:t>
            </a:r>
            <a:endParaRPr lang="en-US" dirty="0"/>
          </a:p>
        </p:txBody>
      </p:sp>
      <p:sp>
        <p:nvSpPr>
          <p:cNvPr id="3" name="Subtitle 2"/>
          <p:cNvSpPr>
            <a:spLocks noGrp="1"/>
          </p:cNvSpPr>
          <p:nvPr>
            <p:ph type="subTitle" idx="1"/>
          </p:nvPr>
        </p:nvSpPr>
        <p:spPr>
          <a:xfrm>
            <a:off x="609600" y="3429000"/>
            <a:ext cx="3741440" cy="928712"/>
          </a:xfrm>
        </p:spPr>
        <p:txBody>
          <a:bodyPr anchor="t">
            <a:normAutofit/>
          </a:bodyPr>
          <a:lstStyle>
            <a:lvl1pPr marL="0" indent="0" algn="l">
              <a:buNone/>
              <a:defRPr sz="2400">
                <a:solidFill>
                  <a:srgbClr val="FF6F61"/>
                </a:solidFill>
                <a:latin typeface="Montserrat" panose="00000500000000000000" pitchFamily="50"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pic>
        <p:nvPicPr>
          <p:cNvPr id="18" name="Picture 17" descr="A white letter on a black background&#10;&#10;Description automatically generated">
            <a:extLst>
              <a:ext uri="{FF2B5EF4-FFF2-40B4-BE49-F238E27FC236}">
                <a16:creationId xmlns:a16="http://schemas.microsoft.com/office/drawing/2014/main" id="{91C5AB18-2C97-A775-D8F8-0D3F717724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4229" y="702362"/>
            <a:ext cx="2805336" cy="427499"/>
          </a:xfrm>
          <a:prstGeom prst="rect">
            <a:avLst/>
          </a:prstGeom>
        </p:spPr>
      </p:pic>
      <p:sp>
        <p:nvSpPr>
          <p:cNvPr id="19" name="Subtitle 2">
            <a:extLst>
              <a:ext uri="{FF2B5EF4-FFF2-40B4-BE49-F238E27FC236}">
                <a16:creationId xmlns:a16="http://schemas.microsoft.com/office/drawing/2014/main" id="{07B5F25D-86C8-0E25-F333-45DBC8BD60E2}"/>
              </a:ext>
            </a:extLst>
          </p:cNvPr>
          <p:cNvSpPr txBox="1">
            <a:spLocks/>
          </p:cNvSpPr>
          <p:nvPr userDrawn="1"/>
        </p:nvSpPr>
        <p:spPr>
          <a:xfrm>
            <a:off x="1303672" y="6309320"/>
            <a:ext cx="2410780" cy="327620"/>
          </a:xfrm>
          <a:prstGeom prst="rect">
            <a:avLst/>
          </a:prstGeom>
        </p:spPr>
        <p:txBody>
          <a:bodyPr vert="horz" lIns="91440" tIns="45720" rIns="91440" bIns="45720" rtlCol="0">
            <a:normAutofit lnSpcReduction="10000"/>
          </a:bodyPr>
          <a:lstStyle>
            <a:lvl1pPr marL="0" indent="0" algn="l" defTabSz="457189" rtl="0" eaLnBrk="1" latinLnBrk="0" hangingPunct="1">
              <a:spcBef>
                <a:spcPct val="20000"/>
              </a:spcBef>
              <a:buFont typeface="Arial"/>
              <a:buNone/>
              <a:defRPr sz="2400" kern="1200">
                <a:solidFill>
                  <a:schemeClr val="bg1"/>
                </a:solidFill>
                <a:latin typeface="Montserrat" panose="00000500000000000000" pitchFamily="50" charset="0"/>
                <a:ea typeface="+mn-ea"/>
                <a:cs typeface="Arial" panose="020B0604020202020204" pitchFamily="34" charset="0"/>
              </a:defRPr>
            </a:lvl1pPr>
            <a:lvl2pPr marL="457189" indent="0" algn="ctr" defTabSz="457189" rtl="0" eaLnBrk="1" latinLnBrk="0" hangingPunct="1">
              <a:spcBef>
                <a:spcPct val="20000"/>
              </a:spcBef>
              <a:buFont typeface="Arial"/>
              <a:buNone/>
              <a:defRPr sz="2400" kern="1200">
                <a:solidFill>
                  <a:schemeClr val="tx1">
                    <a:tint val="75000"/>
                  </a:schemeClr>
                </a:solidFill>
                <a:latin typeface="Montserrat" panose="00000500000000000000" pitchFamily="50" charset="0"/>
                <a:ea typeface="+mn-ea"/>
                <a:cs typeface="Arial" panose="020B0604020202020204" pitchFamily="34" charset="0"/>
              </a:defRPr>
            </a:lvl2pPr>
            <a:lvl3pPr marL="914377" indent="0" algn="ctr" defTabSz="457189" rtl="0" eaLnBrk="1" latinLnBrk="0" hangingPunct="1">
              <a:spcBef>
                <a:spcPct val="20000"/>
              </a:spcBef>
              <a:buFont typeface="Arial"/>
              <a:buNone/>
              <a:defRPr sz="2000" kern="1200">
                <a:solidFill>
                  <a:schemeClr val="tx1">
                    <a:tint val="75000"/>
                  </a:schemeClr>
                </a:solidFill>
                <a:latin typeface="Montserrat" panose="00000500000000000000" pitchFamily="50" charset="0"/>
                <a:ea typeface="+mn-ea"/>
                <a:cs typeface="Arial" panose="020B0604020202020204" pitchFamily="34" charset="0"/>
              </a:defRPr>
            </a:lvl3pPr>
            <a:lvl4pPr marL="1371566" indent="0" algn="ctr" defTabSz="457189" rtl="0" eaLnBrk="1" latinLnBrk="0" hangingPunct="1">
              <a:spcBef>
                <a:spcPct val="20000"/>
              </a:spcBef>
              <a:buFont typeface="Arial"/>
              <a:buNone/>
              <a:defRPr sz="1800" kern="1200">
                <a:solidFill>
                  <a:schemeClr val="tx1">
                    <a:tint val="75000"/>
                  </a:schemeClr>
                </a:solidFill>
                <a:latin typeface="Montserrat" panose="00000500000000000000" pitchFamily="50" charset="0"/>
                <a:ea typeface="+mn-ea"/>
                <a:cs typeface="Arial" panose="020B0604020202020204" pitchFamily="34" charset="0"/>
              </a:defRPr>
            </a:lvl4pPr>
            <a:lvl5pPr marL="1828754" indent="0" algn="ctr" defTabSz="457189" rtl="0" eaLnBrk="1" latinLnBrk="0" hangingPunct="1">
              <a:spcBef>
                <a:spcPct val="20000"/>
              </a:spcBef>
              <a:buFont typeface="Arial"/>
              <a:buNone/>
              <a:defRPr sz="1800" kern="1200">
                <a:solidFill>
                  <a:schemeClr val="tx1">
                    <a:tint val="75000"/>
                  </a:schemeClr>
                </a:solidFill>
                <a:latin typeface="Montserrat" panose="00000500000000000000" pitchFamily="50" charset="0"/>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1600" dirty="0">
                <a:solidFill>
                  <a:srgbClr val="FF6F61"/>
                </a:solidFill>
                <a:latin typeface="+mj-lt"/>
              </a:rPr>
              <a:t>www.advancis.co.uk</a:t>
            </a:r>
            <a:endParaRPr lang="en-US" sz="1600" dirty="0">
              <a:solidFill>
                <a:srgbClr val="FF6F61"/>
              </a:solidFill>
              <a:latin typeface="+mj-lt"/>
            </a:endParaRPr>
          </a:p>
        </p:txBody>
      </p:sp>
      <p:sp>
        <p:nvSpPr>
          <p:cNvPr id="21" name="Rectangle 20">
            <a:extLst>
              <a:ext uri="{FF2B5EF4-FFF2-40B4-BE49-F238E27FC236}">
                <a16:creationId xmlns:a16="http://schemas.microsoft.com/office/drawing/2014/main" id="{B7E216B1-CECC-228F-BFF8-44DC4DC8DE13}"/>
              </a:ext>
            </a:extLst>
          </p:cNvPr>
          <p:cNvSpPr/>
          <p:nvPr userDrawn="1"/>
        </p:nvSpPr>
        <p:spPr>
          <a:xfrm>
            <a:off x="9130438" y="-22821"/>
            <a:ext cx="3075404" cy="1546822"/>
          </a:xfrm>
          <a:custGeom>
            <a:avLst/>
            <a:gdLst>
              <a:gd name="connsiteX0" fmla="*/ 0 w 2016224"/>
              <a:gd name="connsiteY0" fmla="*/ 0 h 1440160"/>
              <a:gd name="connsiteX1" fmla="*/ 2016224 w 2016224"/>
              <a:gd name="connsiteY1" fmla="*/ 0 h 1440160"/>
              <a:gd name="connsiteX2" fmla="*/ 2016224 w 2016224"/>
              <a:gd name="connsiteY2" fmla="*/ 1440160 h 1440160"/>
              <a:gd name="connsiteX3" fmla="*/ 0 w 2016224"/>
              <a:gd name="connsiteY3" fmla="*/ 1440160 h 1440160"/>
              <a:gd name="connsiteX4" fmla="*/ 0 w 2016224"/>
              <a:gd name="connsiteY4" fmla="*/ 0 h 1440160"/>
              <a:gd name="connsiteX0" fmla="*/ 0 w 2097187"/>
              <a:gd name="connsiteY0" fmla="*/ 0 h 1440160"/>
              <a:gd name="connsiteX1" fmla="*/ 2016224 w 2097187"/>
              <a:gd name="connsiteY1" fmla="*/ 0 h 1440160"/>
              <a:gd name="connsiteX2" fmla="*/ 2097187 w 2097187"/>
              <a:gd name="connsiteY2" fmla="*/ 1182985 h 1440160"/>
              <a:gd name="connsiteX3" fmla="*/ 0 w 2097187"/>
              <a:gd name="connsiteY3" fmla="*/ 1440160 h 1440160"/>
              <a:gd name="connsiteX4" fmla="*/ 0 w 2097187"/>
              <a:gd name="connsiteY4" fmla="*/ 0 h 1440160"/>
              <a:gd name="connsiteX0" fmla="*/ 0 w 3373536"/>
              <a:gd name="connsiteY0" fmla="*/ 571501 h 2011661"/>
              <a:gd name="connsiteX1" fmla="*/ 3373536 w 3373536"/>
              <a:gd name="connsiteY1" fmla="*/ 0 h 2011661"/>
              <a:gd name="connsiteX2" fmla="*/ 2097187 w 3373536"/>
              <a:gd name="connsiteY2" fmla="*/ 1754486 h 2011661"/>
              <a:gd name="connsiteX3" fmla="*/ 0 w 3373536"/>
              <a:gd name="connsiteY3" fmla="*/ 2011661 h 2011661"/>
              <a:gd name="connsiteX4" fmla="*/ 0 w 3373536"/>
              <a:gd name="connsiteY4" fmla="*/ 571501 h 2011661"/>
              <a:gd name="connsiteX0" fmla="*/ 0 w 3373537"/>
              <a:gd name="connsiteY0" fmla="*/ 571501 h 2011661"/>
              <a:gd name="connsiteX1" fmla="*/ 3373536 w 3373537"/>
              <a:gd name="connsiteY1" fmla="*/ 0 h 2011661"/>
              <a:gd name="connsiteX2" fmla="*/ 3373537 w 3373537"/>
              <a:gd name="connsiteY2" fmla="*/ 678161 h 2011661"/>
              <a:gd name="connsiteX3" fmla="*/ 0 w 3373537"/>
              <a:gd name="connsiteY3" fmla="*/ 2011661 h 2011661"/>
              <a:gd name="connsiteX4" fmla="*/ 0 w 3373537"/>
              <a:gd name="connsiteY4" fmla="*/ 571501 h 2011661"/>
              <a:gd name="connsiteX0" fmla="*/ 45719 w 3373537"/>
              <a:gd name="connsiteY0" fmla="*/ 45719 h 2011661"/>
              <a:gd name="connsiteX1" fmla="*/ 3373536 w 3373537"/>
              <a:gd name="connsiteY1" fmla="*/ 0 h 2011661"/>
              <a:gd name="connsiteX2" fmla="*/ 3373537 w 3373537"/>
              <a:gd name="connsiteY2" fmla="*/ 678161 h 2011661"/>
              <a:gd name="connsiteX3" fmla="*/ 0 w 3373537"/>
              <a:gd name="connsiteY3" fmla="*/ 2011661 h 2011661"/>
              <a:gd name="connsiteX4" fmla="*/ 45719 w 3373537"/>
              <a:gd name="connsiteY4" fmla="*/ 45719 h 2011661"/>
              <a:gd name="connsiteX0" fmla="*/ 45719 w 3373537"/>
              <a:gd name="connsiteY0" fmla="*/ 0 h 2057380"/>
              <a:gd name="connsiteX1" fmla="*/ 3373536 w 3373537"/>
              <a:gd name="connsiteY1" fmla="*/ 45719 h 2057380"/>
              <a:gd name="connsiteX2" fmla="*/ 3373537 w 3373537"/>
              <a:gd name="connsiteY2" fmla="*/ 723880 h 2057380"/>
              <a:gd name="connsiteX3" fmla="*/ 0 w 3373537"/>
              <a:gd name="connsiteY3" fmla="*/ 2057380 h 2057380"/>
              <a:gd name="connsiteX4" fmla="*/ 45719 w 3373537"/>
              <a:gd name="connsiteY4" fmla="*/ 0 h 2057380"/>
              <a:gd name="connsiteX0" fmla="*/ 0 w 3327818"/>
              <a:gd name="connsiteY0" fmla="*/ 0 h 1430616"/>
              <a:gd name="connsiteX1" fmla="*/ 3327817 w 3327818"/>
              <a:gd name="connsiteY1" fmla="*/ 45719 h 1430616"/>
              <a:gd name="connsiteX2" fmla="*/ 3327818 w 3327818"/>
              <a:gd name="connsiteY2" fmla="*/ 723880 h 1430616"/>
              <a:gd name="connsiteX3" fmla="*/ 1261339 w 3327818"/>
              <a:gd name="connsiteY3" fmla="*/ 1430616 h 1430616"/>
              <a:gd name="connsiteX4" fmla="*/ 0 w 3327818"/>
              <a:gd name="connsiteY4" fmla="*/ 0 h 1430616"/>
              <a:gd name="connsiteX0" fmla="*/ 0 w 3327817"/>
              <a:gd name="connsiteY0" fmla="*/ 0 h 1430616"/>
              <a:gd name="connsiteX1" fmla="*/ 3327817 w 3327817"/>
              <a:gd name="connsiteY1" fmla="*/ 45719 h 1430616"/>
              <a:gd name="connsiteX2" fmla="*/ 3318738 w 3327817"/>
              <a:gd name="connsiteY2" fmla="*/ 506691 h 1430616"/>
              <a:gd name="connsiteX3" fmla="*/ 1261339 w 3327817"/>
              <a:gd name="connsiteY3" fmla="*/ 1430616 h 1430616"/>
              <a:gd name="connsiteX4" fmla="*/ 0 w 3327817"/>
              <a:gd name="connsiteY4" fmla="*/ 0 h 1430616"/>
              <a:gd name="connsiteX0" fmla="*/ 0 w 3327817"/>
              <a:gd name="connsiteY0" fmla="*/ 0 h 1592541"/>
              <a:gd name="connsiteX1" fmla="*/ 3327817 w 3327817"/>
              <a:gd name="connsiteY1" fmla="*/ 45719 h 1592541"/>
              <a:gd name="connsiteX2" fmla="*/ 3318738 w 3327817"/>
              <a:gd name="connsiteY2" fmla="*/ 506691 h 1592541"/>
              <a:gd name="connsiteX3" fmla="*/ 1513751 w 3327817"/>
              <a:gd name="connsiteY3" fmla="*/ 1592541 h 1592541"/>
              <a:gd name="connsiteX4" fmla="*/ 0 w 3327817"/>
              <a:gd name="connsiteY4" fmla="*/ 0 h 1592541"/>
              <a:gd name="connsiteX0" fmla="*/ 0 w 3089692"/>
              <a:gd name="connsiteY0" fmla="*/ 6668 h 1546822"/>
              <a:gd name="connsiteX1" fmla="*/ 3089692 w 3089692"/>
              <a:gd name="connsiteY1" fmla="*/ 0 h 1546822"/>
              <a:gd name="connsiteX2" fmla="*/ 3080613 w 3089692"/>
              <a:gd name="connsiteY2" fmla="*/ 460972 h 1546822"/>
              <a:gd name="connsiteX3" fmla="*/ 1275626 w 3089692"/>
              <a:gd name="connsiteY3" fmla="*/ 1546822 h 1546822"/>
              <a:gd name="connsiteX4" fmla="*/ 0 w 3089692"/>
              <a:gd name="connsiteY4" fmla="*/ 6668 h 1546822"/>
              <a:gd name="connsiteX0" fmla="*/ 0 w 3037304"/>
              <a:gd name="connsiteY0" fmla="*/ 25718 h 1546822"/>
              <a:gd name="connsiteX1" fmla="*/ 3037304 w 3037304"/>
              <a:gd name="connsiteY1" fmla="*/ 0 h 1546822"/>
              <a:gd name="connsiteX2" fmla="*/ 3028225 w 3037304"/>
              <a:gd name="connsiteY2" fmla="*/ 460972 h 1546822"/>
              <a:gd name="connsiteX3" fmla="*/ 1223238 w 3037304"/>
              <a:gd name="connsiteY3" fmla="*/ 1546822 h 1546822"/>
              <a:gd name="connsiteX4" fmla="*/ 0 w 3037304"/>
              <a:gd name="connsiteY4" fmla="*/ 25718 h 1546822"/>
              <a:gd name="connsiteX0" fmla="*/ 0 w 3075404"/>
              <a:gd name="connsiteY0" fmla="*/ 16193 h 1546822"/>
              <a:gd name="connsiteX1" fmla="*/ 3075404 w 3075404"/>
              <a:gd name="connsiteY1" fmla="*/ 0 h 1546822"/>
              <a:gd name="connsiteX2" fmla="*/ 3066325 w 3075404"/>
              <a:gd name="connsiteY2" fmla="*/ 460972 h 1546822"/>
              <a:gd name="connsiteX3" fmla="*/ 1261338 w 3075404"/>
              <a:gd name="connsiteY3" fmla="*/ 1546822 h 1546822"/>
              <a:gd name="connsiteX4" fmla="*/ 0 w 3075404"/>
              <a:gd name="connsiteY4" fmla="*/ 16193 h 154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5404" h="1546822">
                <a:moveTo>
                  <a:pt x="0" y="16193"/>
                </a:moveTo>
                <a:lnTo>
                  <a:pt x="3075404" y="0"/>
                </a:lnTo>
                <a:cubicBezTo>
                  <a:pt x="3075404" y="226054"/>
                  <a:pt x="3066325" y="234918"/>
                  <a:pt x="3066325" y="460972"/>
                </a:cubicBezTo>
                <a:lnTo>
                  <a:pt x="1261338" y="1546822"/>
                </a:lnTo>
                <a:lnTo>
                  <a:pt x="0" y="16193"/>
                </a:lnTo>
                <a:close/>
              </a:path>
            </a:pathLst>
          </a:custGeom>
          <a:solidFill>
            <a:srgbClr val="0D2044"/>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626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12D8-7692-6DE2-7846-62AF6FF6B494}"/>
              </a:ext>
            </a:extLst>
          </p:cNvPr>
          <p:cNvSpPr>
            <a:spLocks noGrp="1"/>
          </p:cNvSpPr>
          <p:nvPr>
            <p:ph type="title"/>
          </p:nvPr>
        </p:nvSpPr>
        <p:spPr>
          <a:xfrm>
            <a:off x="6312024" y="1616241"/>
            <a:ext cx="5270376" cy="1143000"/>
          </a:xfrm>
        </p:spPr>
        <p:txBody>
          <a:bodyPr anchor="b">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4" name="Text Placeholder 2">
            <a:extLst>
              <a:ext uri="{FF2B5EF4-FFF2-40B4-BE49-F238E27FC236}">
                <a16:creationId xmlns:a16="http://schemas.microsoft.com/office/drawing/2014/main" id="{2DE0971B-B984-3F58-7F42-B8BEB2BF53F1}"/>
              </a:ext>
            </a:extLst>
          </p:cNvPr>
          <p:cNvSpPr>
            <a:spLocks noGrp="1"/>
          </p:cNvSpPr>
          <p:nvPr>
            <p:ph idx="1"/>
          </p:nvPr>
        </p:nvSpPr>
        <p:spPr>
          <a:xfrm>
            <a:off x="6312022" y="2924944"/>
            <a:ext cx="5270377" cy="2898340"/>
          </a:xfrm>
          <a:prstGeom prst="rect">
            <a:avLst/>
          </a:prstGeom>
        </p:spPr>
        <p:txBody>
          <a:bodyPr vert="horz" lIns="91440" tIns="45720" rIns="91440" bIns="45720" rtlCol="0">
            <a:normAutofit/>
          </a:bodyPr>
          <a:lstStyle>
            <a:lvl1pPr marL="0" indent="0">
              <a:buNone/>
              <a:defRPr sz="2000"/>
            </a:lvl1pPr>
            <a:lvl2pPr marL="457188" indent="0">
              <a:buNone/>
              <a:defRPr sz="1800"/>
            </a:lvl2pPr>
            <a:lvl3pPr marL="914377" indent="0">
              <a:buNone/>
              <a:defRPr sz="1600"/>
            </a:lvl3pPr>
            <a:lvl4pPr marL="1371566" indent="0">
              <a:buNone/>
              <a:defRPr sz="1400"/>
            </a:lvl4pPr>
            <a:lvl5pPr marL="1828755" indent="0">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5">
            <a:extLst>
              <a:ext uri="{FF2B5EF4-FFF2-40B4-BE49-F238E27FC236}">
                <a16:creationId xmlns:a16="http://schemas.microsoft.com/office/drawing/2014/main" id="{67FB3AF4-7A15-374D-1947-C8A805D6098D}"/>
              </a:ext>
            </a:extLst>
          </p:cNvPr>
          <p:cNvSpPr>
            <a:spLocks noGrp="1"/>
          </p:cNvSpPr>
          <p:nvPr>
            <p:ph type="pic" sz="quarter" idx="14"/>
          </p:nvPr>
        </p:nvSpPr>
        <p:spPr>
          <a:xfrm>
            <a:off x="950493" y="1154609"/>
            <a:ext cx="2306053" cy="2306053"/>
          </a:xfrm>
          <a:solidFill>
            <a:schemeClr val="bg1">
              <a:lumMod val="75000"/>
            </a:schemeClr>
          </a:solidFill>
        </p:spPr>
        <p:txBody>
          <a:bodyPr/>
          <a:lstStyle/>
          <a:p>
            <a:endParaRPr lang="en-GB"/>
          </a:p>
        </p:txBody>
      </p:sp>
      <p:sp>
        <p:nvSpPr>
          <p:cNvPr id="9" name="Picture Placeholder 5">
            <a:extLst>
              <a:ext uri="{FF2B5EF4-FFF2-40B4-BE49-F238E27FC236}">
                <a16:creationId xmlns:a16="http://schemas.microsoft.com/office/drawing/2014/main" id="{C3B569E4-6EB0-C53C-6982-2D13A4D4D1D6}"/>
              </a:ext>
            </a:extLst>
          </p:cNvPr>
          <p:cNvSpPr>
            <a:spLocks noGrp="1"/>
          </p:cNvSpPr>
          <p:nvPr>
            <p:ph type="pic" sz="quarter" idx="15"/>
          </p:nvPr>
        </p:nvSpPr>
        <p:spPr>
          <a:xfrm>
            <a:off x="3417468" y="1154609"/>
            <a:ext cx="2306053" cy="2306053"/>
          </a:xfrm>
          <a:solidFill>
            <a:schemeClr val="bg1">
              <a:lumMod val="75000"/>
            </a:schemeClr>
          </a:solidFill>
        </p:spPr>
        <p:txBody>
          <a:bodyPr/>
          <a:lstStyle/>
          <a:p>
            <a:endParaRPr lang="en-GB" dirty="0"/>
          </a:p>
        </p:txBody>
      </p:sp>
      <p:sp>
        <p:nvSpPr>
          <p:cNvPr id="17" name="Picture Placeholder 5">
            <a:extLst>
              <a:ext uri="{FF2B5EF4-FFF2-40B4-BE49-F238E27FC236}">
                <a16:creationId xmlns:a16="http://schemas.microsoft.com/office/drawing/2014/main" id="{20F10329-062D-ECB4-9572-1ED0E550BF7A}"/>
              </a:ext>
            </a:extLst>
          </p:cNvPr>
          <p:cNvSpPr>
            <a:spLocks noGrp="1"/>
          </p:cNvSpPr>
          <p:nvPr>
            <p:ph type="pic" sz="quarter" idx="16"/>
          </p:nvPr>
        </p:nvSpPr>
        <p:spPr>
          <a:xfrm>
            <a:off x="950493" y="3640634"/>
            <a:ext cx="2306053" cy="2306053"/>
          </a:xfrm>
          <a:solidFill>
            <a:schemeClr val="bg1">
              <a:lumMod val="75000"/>
            </a:schemeClr>
          </a:solidFill>
        </p:spPr>
        <p:txBody>
          <a:bodyPr/>
          <a:lstStyle/>
          <a:p>
            <a:endParaRPr lang="en-GB"/>
          </a:p>
        </p:txBody>
      </p:sp>
      <p:sp>
        <p:nvSpPr>
          <p:cNvPr id="18" name="Picture Placeholder 5">
            <a:extLst>
              <a:ext uri="{FF2B5EF4-FFF2-40B4-BE49-F238E27FC236}">
                <a16:creationId xmlns:a16="http://schemas.microsoft.com/office/drawing/2014/main" id="{554E846A-A170-5BEA-083D-2C5F1A50D98C}"/>
              </a:ext>
            </a:extLst>
          </p:cNvPr>
          <p:cNvSpPr>
            <a:spLocks noGrp="1"/>
          </p:cNvSpPr>
          <p:nvPr>
            <p:ph type="pic" sz="quarter" idx="17"/>
          </p:nvPr>
        </p:nvSpPr>
        <p:spPr>
          <a:xfrm>
            <a:off x="3417468" y="3640634"/>
            <a:ext cx="2306053" cy="2306053"/>
          </a:xfrm>
          <a:solidFill>
            <a:schemeClr val="bg1">
              <a:lumMod val="75000"/>
            </a:schemeClr>
          </a:solidFill>
        </p:spPr>
        <p:txBody>
          <a:bodyPr/>
          <a:lstStyle/>
          <a:p>
            <a:endParaRPr lang="en-GB"/>
          </a:p>
        </p:txBody>
      </p:sp>
    </p:spTree>
    <p:extLst>
      <p:ext uri="{BB962C8B-B14F-4D97-AF65-F5344CB8AC3E}">
        <p14:creationId xmlns:p14="http://schemas.microsoft.com/office/powerpoint/2010/main" val="83847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Icons">
    <p:bg>
      <p:bgPr>
        <a:solidFill>
          <a:srgbClr val="0F284E"/>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67FB3AF4-7A15-374D-1947-C8A805D6098D}"/>
              </a:ext>
            </a:extLst>
          </p:cNvPr>
          <p:cNvSpPr>
            <a:spLocks noGrp="1"/>
          </p:cNvSpPr>
          <p:nvPr>
            <p:ph type="pic" sz="quarter" idx="14"/>
          </p:nvPr>
        </p:nvSpPr>
        <p:spPr>
          <a:xfrm>
            <a:off x="1918637" y="2060848"/>
            <a:ext cx="1513965" cy="1513965"/>
          </a:xfrm>
          <a:solidFill>
            <a:schemeClr val="bg1">
              <a:lumMod val="75000"/>
            </a:schemeClr>
          </a:solidFill>
        </p:spPr>
        <p:txBody>
          <a:bodyPr/>
          <a:lstStyle/>
          <a:p>
            <a:endParaRPr lang="en-GB" dirty="0"/>
          </a:p>
        </p:txBody>
      </p:sp>
      <p:sp>
        <p:nvSpPr>
          <p:cNvPr id="5" name="Picture Placeholder 5">
            <a:extLst>
              <a:ext uri="{FF2B5EF4-FFF2-40B4-BE49-F238E27FC236}">
                <a16:creationId xmlns:a16="http://schemas.microsoft.com/office/drawing/2014/main" id="{C3B569E4-6EB0-C53C-6982-2D13A4D4D1D6}"/>
              </a:ext>
            </a:extLst>
          </p:cNvPr>
          <p:cNvSpPr>
            <a:spLocks noGrp="1"/>
          </p:cNvSpPr>
          <p:nvPr>
            <p:ph type="pic" sz="quarter" idx="15"/>
          </p:nvPr>
        </p:nvSpPr>
        <p:spPr>
          <a:xfrm>
            <a:off x="5339017" y="2060848"/>
            <a:ext cx="1513965" cy="1513965"/>
          </a:xfrm>
          <a:solidFill>
            <a:schemeClr val="bg1">
              <a:lumMod val="75000"/>
            </a:schemeClr>
          </a:solidFill>
        </p:spPr>
        <p:txBody>
          <a:bodyPr/>
          <a:lstStyle/>
          <a:p>
            <a:endParaRPr lang="en-GB" dirty="0"/>
          </a:p>
        </p:txBody>
      </p:sp>
      <p:sp>
        <p:nvSpPr>
          <p:cNvPr id="6" name="Picture Placeholder 5">
            <a:extLst>
              <a:ext uri="{FF2B5EF4-FFF2-40B4-BE49-F238E27FC236}">
                <a16:creationId xmlns:a16="http://schemas.microsoft.com/office/drawing/2014/main" id="{20F10329-062D-ECB4-9572-1ED0E550BF7A}"/>
              </a:ext>
            </a:extLst>
          </p:cNvPr>
          <p:cNvSpPr>
            <a:spLocks noGrp="1"/>
          </p:cNvSpPr>
          <p:nvPr>
            <p:ph type="pic" sz="quarter" idx="16"/>
          </p:nvPr>
        </p:nvSpPr>
        <p:spPr>
          <a:xfrm>
            <a:off x="8878237" y="2056036"/>
            <a:ext cx="1513965" cy="1513965"/>
          </a:xfrm>
          <a:solidFill>
            <a:schemeClr val="bg1">
              <a:lumMod val="75000"/>
            </a:schemeClr>
          </a:solidFill>
        </p:spPr>
        <p:txBody>
          <a:bodyPr/>
          <a:lstStyle/>
          <a:p>
            <a:endParaRPr lang="en-GB"/>
          </a:p>
        </p:txBody>
      </p:sp>
      <p:sp>
        <p:nvSpPr>
          <p:cNvPr id="10" name="Title 1">
            <a:extLst>
              <a:ext uri="{FF2B5EF4-FFF2-40B4-BE49-F238E27FC236}">
                <a16:creationId xmlns:a16="http://schemas.microsoft.com/office/drawing/2014/main" id="{27E01D78-8C39-4213-3CB7-E8258E260F58}"/>
              </a:ext>
            </a:extLst>
          </p:cNvPr>
          <p:cNvSpPr>
            <a:spLocks noGrp="1"/>
          </p:cNvSpPr>
          <p:nvPr>
            <p:ph type="title"/>
          </p:nvPr>
        </p:nvSpPr>
        <p:spPr>
          <a:xfrm>
            <a:off x="609600" y="342108"/>
            <a:ext cx="9662864" cy="1143000"/>
          </a:xfrm>
        </p:spPr>
        <p:txBody>
          <a:bodyPr>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74E82671-FDE1-7DEF-A931-792D5F0625BD}"/>
              </a:ext>
            </a:extLst>
          </p:cNvPr>
          <p:cNvSpPr>
            <a:spLocks noGrp="1"/>
          </p:cNvSpPr>
          <p:nvPr>
            <p:ph idx="1"/>
          </p:nvPr>
        </p:nvSpPr>
        <p:spPr>
          <a:xfrm>
            <a:off x="1055440" y="3789040"/>
            <a:ext cx="3240360" cy="1977088"/>
          </a:xfrm>
        </p:spPr>
        <p:txBody>
          <a:bodyPr>
            <a:normAutofit/>
          </a:bodyPr>
          <a:lstStyle>
            <a:lvl1pPr algn="ctr">
              <a:defRPr sz="2000">
                <a:solidFill>
                  <a:schemeClr val="bg1"/>
                </a:solidFill>
                <a:latin typeface="+mn-lt"/>
                <a:cs typeface="Arial" panose="020B0604020202020204" pitchFamily="34" charset="0"/>
              </a:defRPr>
            </a:lvl1pPr>
            <a:lvl2pPr algn="ctr">
              <a:defRPr sz="1800">
                <a:solidFill>
                  <a:schemeClr val="bg1"/>
                </a:solidFill>
                <a:latin typeface="+mn-lt"/>
                <a:cs typeface="Arial" panose="020B0604020202020204" pitchFamily="34" charset="0"/>
              </a:defRPr>
            </a:lvl2pPr>
            <a:lvl3pPr algn="ctr">
              <a:defRPr sz="1600">
                <a:solidFill>
                  <a:schemeClr val="bg1"/>
                </a:solidFill>
                <a:latin typeface="+mn-lt"/>
                <a:cs typeface="Arial" panose="020B0604020202020204" pitchFamily="34" charset="0"/>
              </a:defRPr>
            </a:lvl3pPr>
            <a:lvl4pPr algn="ctr">
              <a:defRPr sz="1400">
                <a:solidFill>
                  <a:schemeClr val="bg1"/>
                </a:solidFill>
                <a:latin typeface="+mn-lt"/>
                <a:cs typeface="Arial" panose="020B0604020202020204" pitchFamily="34" charset="0"/>
              </a:defRPr>
            </a:lvl4pPr>
            <a:lvl5pPr algn="ctr">
              <a:defRPr sz="1400">
                <a:solidFill>
                  <a:schemeClr val="bg1"/>
                </a:solidFill>
                <a:latin typeface="+mn-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B03F72A2-35FA-3490-F2DE-BA2965447C19}"/>
              </a:ext>
            </a:extLst>
          </p:cNvPr>
          <p:cNvSpPr>
            <a:spLocks noGrp="1"/>
          </p:cNvSpPr>
          <p:nvPr>
            <p:ph idx="17"/>
          </p:nvPr>
        </p:nvSpPr>
        <p:spPr>
          <a:xfrm>
            <a:off x="4547940" y="3789040"/>
            <a:ext cx="3240360" cy="1977088"/>
          </a:xfrm>
        </p:spPr>
        <p:txBody>
          <a:bodyPr>
            <a:normAutofit/>
          </a:bodyPr>
          <a:lstStyle>
            <a:lvl1pPr algn="ctr">
              <a:defRPr sz="2000">
                <a:solidFill>
                  <a:schemeClr val="bg1"/>
                </a:solidFill>
                <a:latin typeface="+mn-lt"/>
                <a:cs typeface="Arial" panose="020B0604020202020204" pitchFamily="34" charset="0"/>
              </a:defRPr>
            </a:lvl1pPr>
            <a:lvl2pPr algn="ctr">
              <a:defRPr sz="1800">
                <a:solidFill>
                  <a:schemeClr val="bg1"/>
                </a:solidFill>
                <a:latin typeface="+mn-lt"/>
                <a:cs typeface="Arial" panose="020B0604020202020204" pitchFamily="34" charset="0"/>
              </a:defRPr>
            </a:lvl2pPr>
            <a:lvl3pPr algn="ctr">
              <a:defRPr sz="1600">
                <a:solidFill>
                  <a:schemeClr val="bg1"/>
                </a:solidFill>
                <a:latin typeface="+mn-lt"/>
                <a:cs typeface="Arial" panose="020B0604020202020204" pitchFamily="34" charset="0"/>
              </a:defRPr>
            </a:lvl3pPr>
            <a:lvl4pPr algn="ctr">
              <a:defRPr sz="1400">
                <a:solidFill>
                  <a:schemeClr val="bg1"/>
                </a:solidFill>
                <a:latin typeface="+mn-lt"/>
                <a:cs typeface="Arial" panose="020B0604020202020204" pitchFamily="34" charset="0"/>
              </a:defRPr>
            </a:lvl4pPr>
            <a:lvl5pPr algn="ctr">
              <a:defRPr sz="1400">
                <a:solidFill>
                  <a:schemeClr val="bg1"/>
                </a:solidFill>
                <a:latin typeface="+mn-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2">
            <a:extLst>
              <a:ext uri="{FF2B5EF4-FFF2-40B4-BE49-F238E27FC236}">
                <a16:creationId xmlns:a16="http://schemas.microsoft.com/office/drawing/2014/main" id="{85DFAB15-41D6-8B2E-AE7E-85D00472B77D}"/>
              </a:ext>
            </a:extLst>
          </p:cNvPr>
          <p:cNvSpPr>
            <a:spLocks noGrp="1"/>
          </p:cNvSpPr>
          <p:nvPr>
            <p:ph idx="18"/>
          </p:nvPr>
        </p:nvSpPr>
        <p:spPr>
          <a:xfrm>
            <a:off x="8015040" y="3789040"/>
            <a:ext cx="3240360" cy="1977088"/>
          </a:xfrm>
        </p:spPr>
        <p:txBody>
          <a:bodyPr>
            <a:normAutofit/>
          </a:bodyPr>
          <a:lstStyle>
            <a:lvl1pPr algn="ctr">
              <a:defRPr sz="2000">
                <a:solidFill>
                  <a:schemeClr val="bg1"/>
                </a:solidFill>
                <a:latin typeface="+mn-lt"/>
                <a:cs typeface="Arial" panose="020B0604020202020204" pitchFamily="34" charset="0"/>
              </a:defRPr>
            </a:lvl1pPr>
            <a:lvl2pPr algn="ctr">
              <a:defRPr sz="1800">
                <a:solidFill>
                  <a:schemeClr val="bg1"/>
                </a:solidFill>
                <a:latin typeface="+mn-lt"/>
                <a:cs typeface="Arial" panose="020B0604020202020204" pitchFamily="34" charset="0"/>
              </a:defRPr>
            </a:lvl2pPr>
            <a:lvl3pPr algn="ctr">
              <a:defRPr sz="1600">
                <a:solidFill>
                  <a:schemeClr val="bg1"/>
                </a:solidFill>
                <a:latin typeface="+mn-lt"/>
                <a:cs typeface="Arial" panose="020B0604020202020204" pitchFamily="34" charset="0"/>
              </a:defRPr>
            </a:lvl3pPr>
            <a:lvl4pPr algn="ctr">
              <a:defRPr sz="1400">
                <a:solidFill>
                  <a:schemeClr val="bg1"/>
                </a:solidFill>
                <a:latin typeface="+mn-lt"/>
                <a:cs typeface="Arial" panose="020B0604020202020204" pitchFamily="34" charset="0"/>
              </a:defRPr>
            </a:lvl4pPr>
            <a:lvl5pPr algn="ctr">
              <a:defRPr sz="1400">
                <a:solidFill>
                  <a:schemeClr val="bg1"/>
                </a:solidFill>
                <a:latin typeface="+mn-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53810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12D8-7692-6DE2-7846-62AF6FF6B494}"/>
              </a:ext>
            </a:extLst>
          </p:cNvPr>
          <p:cNvSpPr>
            <a:spLocks noGrp="1"/>
          </p:cNvSpPr>
          <p:nvPr>
            <p:ph type="title"/>
          </p:nvPr>
        </p:nvSpPr>
        <p:spPr>
          <a:xfrm>
            <a:off x="615382" y="1616241"/>
            <a:ext cx="5270376" cy="1143000"/>
          </a:xfrm>
        </p:spPr>
        <p:txBody>
          <a:bodyPr anchor="b">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4" name="Text Placeholder 2">
            <a:extLst>
              <a:ext uri="{FF2B5EF4-FFF2-40B4-BE49-F238E27FC236}">
                <a16:creationId xmlns:a16="http://schemas.microsoft.com/office/drawing/2014/main" id="{2DE0971B-B984-3F58-7F42-B8BEB2BF53F1}"/>
              </a:ext>
            </a:extLst>
          </p:cNvPr>
          <p:cNvSpPr>
            <a:spLocks noGrp="1"/>
          </p:cNvSpPr>
          <p:nvPr>
            <p:ph idx="1"/>
          </p:nvPr>
        </p:nvSpPr>
        <p:spPr>
          <a:xfrm>
            <a:off x="615380" y="2924944"/>
            <a:ext cx="5270377" cy="2898340"/>
          </a:xfrm>
          <a:prstGeom prst="rect">
            <a:avLst/>
          </a:prstGeom>
        </p:spPr>
        <p:txBody>
          <a:bodyPr vert="horz" lIns="91440" tIns="45720" rIns="91440" bIns="45720" rtlCol="0">
            <a:normAutofit/>
          </a:bodyPr>
          <a:lstStyle>
            <a:lvl1pPr marL="0" indent="0">
              <a:buNone/>
              <a:defRPr/>
            </a:lvl1pPr>
            <a:lvl2pPr marL="457188" indent="0">
              <a:buNone/>
              <a:defRPr/>
            </a:lvl2pPr>
            <a:lvl3pPr marL="914377" indent="0">
              <a:buNone/>
              <a:defRPr/>
            </a:lvl3pPr>
            <a:lvl4pPr marL="1371566" indent="0">
              <a:buNone/>
              <a:defRPr/>
            </a:lvl4pPr>
            <a:lvl5pPr marL="1828755"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Picture Placeholder 5">
            <a:extLst>
              <a:ext uri="{FF2B5EF4-FFF2-40B4-BE49-F238E27FC236}">
                <a16:creationId xmlns:a16="http://schemas.microsoft.com/office/drawing/2014/main" id="{0913C76B-B4DD-1424-E3FD-C66E0FBA8DC1}"/>
              </a:ext>
            </a:extLst>
          </p:cNvPr>
          <p:cNvSpPr>
            <a:spLocks noGrp="1"/>
          </p:cNvSpPr>
          <p:nvPr>
            <p:ph type="pic" sz="quarter" idx="11"/>
          </p:nvPr>
        </p:nvSpPr>
        <p:spPr>
          <a:xfrm>
            <a:off x="6441848" y="1125538"/>
            <a:ext cx="4824413" cy="4824412"/>
          </a:xfrm>
          <a:solidFill>
            <a:schemeClr val="bg1">
              <a:lumMod val="75000"/>
            </a:schemeClr>
          </a:solidFill>
        </p:spPr>
        <p:txBody>
          <a:bodyPr/>
          <a:lstStyle/>
          <a:p>
            <a:endParaRPr lang="en-GB"/>
          </a:p>
        </p:txBody>
      </p:sp>
    </p:spTree>
    <p:extLst>
      <p:ext uri="{BB962C8B-B14F-4D97-AF65-F5344CB8AC3E}">
        <p14:creationId xmlns:p14="http://schemas.microsoft.com/office/powerpoint/2010/main" val="3040451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12D8-7692-6DE2-7846-62AF6FF6B494}"/>
              </a:ext>
            </a:extLst>
          </p:cNvPr>
          <p:cNvSpPr>
            <a:spLocks noGrp="1"/>
          </p:cNvSpPr>
          <p:nvPr>
            <p:ph type="title"/>
          </p:nvPr>
        </p:nvSpPr>
        <p:spPr>
          <a:xfrm>
            <a:off x="609602" y="1616241"/>
            <a:ext cx="5270376" cy="1143000"/>
          </a:xfrm>
        </p:spPr>
        <p:txBody>
          <a:bodyPr anchor="b">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4" name="Text Placeholder 2">
            <a:extLst>
              <a:ext uri="{FF2B5EF4-FFF2-40B4-BE49-F238E27FC236}">
                <a16:creationId xmlns:a16="http://schemas.microsoft.com/office/drawing/2014/main" id="{2DE0971B-B984-3F58-7F42-B8BEB2BF53F1}"/>
              </a:ext>
            </a:extLst>
          </p:cNvPr>
          <p:cNvSpPr>
            <a:spLocks noGrp="1"/>
          </p:cNvSpPr>
          <p:nvPr>
            <p:ph idx="1"/>
          </p:nvPr>
        </p:nvSpPr>
        <p:spPr>
          <a:xfrm>
            <a:off x="609600" y="2924944"/>
            <a:ext cx="5270377" cy="2898340"/>
          </a:xfrm>
          <a:prstGeom prst="rect">
            <a:avLst/>
          </a:prstGeom>
        </p:spPr>
        <p:txBody>
          <a:bodyPr vert="horz" lIns="91440" tIns="45720" rIns="91440" bIns="45720" rtlCol="0">
            <a:normAutofit/>
          </a:bodyPr>
          <a:lstStyle>
            <a:lvl1pPr marL="0" indent="0">
              <a:buNone/>
              <a:defRPr sz="2000"/>
            </a:lvl1pPr>
            <a:lvl2pPr marL="457188" indent="0">
              <a:buNone/>
              <a:defRPr sz="1800"/>
            </a:lvl2pPr>
            <a:lvl3pPr marL="914377" indent="0">
              <a:buNone/>
              <a:defRPr sz="1600"/>
            </a:lvl3pPr>
            <a:lvl4pPr marL="1371566" indent="0">
              <a:buNone/>
              <a:defRPr sz="1400"/>
            </a:lvl4pPr>
            <a:lvl5pPr marL="1828755" indent="0">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Picture Placeholder 5">
            <a:extLst>
              <a:ext uri="{FF2B5EF4-FFF2-40B4-BE49-F238E27FC236}">
                <a16:creationId xmlns:a16="http://schemas.microsoft.com/office/drawing/2014/main" id="{A892B8C6-9C9E-4EFC-FF88-A82995539FC4}"/>
              </a:ext>
            </a:extLst>
          </p:cNvPr>
          <p:cNvSpPr>
            <a:spLocks noGrp="1"/>
          </p:cNvSpPr>
          <p:nvPr>
            <p:ph type="pic" sz="quarter" idx="14"/>
          </p:nvPr>
        </p:nvSpPr>
        <p:spPr>
          <a:xfrm>
            <a:off x="6437337" y="1154609"/>
            <a:ext cx="2306053" cy="2306053"/>
          </a:xfrm>
          <a:solidFill>
            <a:schemeClr val="bg1">
              <a:lumMod val="75000"/>
            </a:schemeClr>
          </a:solidFill>
        </p:spPr>
        <p:txBody>
          <a:bodyPr/>
          <a:lstStyle/>
          <a:p>
            <a:endParaRPr lang="en-GB"/>
          </a:p>
        </p:txBody>
      </p:sp>
      <p:sp>
        <p:nvSpPr>
          <p:cNvPr id="24" name="Picture Placeholder 5">
            <a:extLst>
              <a:ext uri="{FF2B5EF4-FFF2-40B4-BE49-F238E27FC236}">
                <a16:creationId xmlns:a16="http://schemas.microsoft.com/office/drawing/2014/main" id="{DDDC3C96-F706-1515-4F77-39F59FA6B843}"/>
              </a:ext>
            </a:extLst>
          </p:cNvPr>
          <p:cNvSpPr>
            <a:spLocks noGrp="1"/>
          </p:cNvSpPr>
          <p:nvPr>
            <p:ph type="pic" sz="quarter" idx="15"/>
          </p:nvPr>
        </p:nvSpPr>
        <p:spPr>
          <a:xfrm>
            <a:off x="8904312" y="1154609"/>
            <a:ext cx="2306053" cy="2306053"/>
          </a:xfrm>
          <a:solidFill>
            <a:schemeClr val="bg1">
              <a:lumMod val="75000"/>
            </a:schemeClr>
          </a:solidFill>
        </p:spPr>
        <p:txBody>
          <a:bodyPr/>
          <a:lstStyle/>
          <a:p>
            <a:endParaRPr lang="en-GB" dirty="0"/>
          </a:p>
        </p:txBody>
      </p:sp>
      <p:sp>
        <p:nvSpPr>
          <p:cNvPr id="25" name="Picture Placeholder 5">
            <a:extLst>
              <a:ext uri="{FF2B5EF4-FFF2-40B4-BE49-F238E27FC236}">
                <a16:creationId xmlns:a16="http://schemas.microsoft.com/office/drawing/2014/main" id="{6762126C-9E74-4DD8-544A-BCD85D24DBB0}"/>
              </a:ext>
            </a:extLst>
          </p:cNvPr>
          <p:cNvSpPr>
            <a:spLocks noGrp="1"/>
          </p:cNvSpPr>
          <p:nvPr>
            <p:ph type="pic" sz="quarter" idx="16"/>
          </p:nvPr>
        </p:nvSpPr>
        <p:spPr>
          <a:xfrm>
            <a:off x="6437337" y="3640634"/>
            <a:ext cx="2306053" cy="2306053"/>
          </a:xfrm>
          <a:solidFill>
            <a:schemeClr val="bg1">
              <a:lumMod val="75000"/>
            </a:schemeClr>
          </a:solidFill>
        </p:spPr>
        <p:txBody>
          <a:bodyPr/>
          <a:lstStyle/>
          <a:p>
            <a:endParaRPr lang="en-GB"/>
          </a:p>
        </p:txBody>
      </p:sp>
      <p:sp>
        <p:nvSpPr>
          <p:cNvPr id="26" name="Picture Placeholder 5">
            <a:extLst>
              <a:ext uri="{FF2B5EF4-FFF2-40B4-BE49-F238E27FC236}">
                <a16:creationId xmlns:a16="http://schemas.microsoft.com/office/drawing/2014/main" id="{CA850904-FEF3-7C21-F3AC-02928F35EF57}"/>
              </a:ext>
            </a:extLst>
          </p:cNvPr>
          <p:cNvSpPr>
            <a:spLocks noGrp="1"/>
          </p:cNvSpPr>
          <p:nvPr>
            <p:ph type="pic" sz="quarter" idx="17"/>
          </p:nvPr>
        </p:nvSpPr>
        <p:spPr>
          <a:xfrm>
            <a:off x="8904312" y="3640634"/>
            <a:ext cx="2306053" cy="2306053"/>
          </a:xfrm>
          <a:solidFill>
            <a:schemeClr val="bg1">
              <a:lumMod val="75000"/>
            </a:schemeClr>
          </a:solidFill>
        </p:spPr>
        <p:txBody>
          <a:bodyPr/>
          <a:lstStyle/>
          <a:p>
            <a:endParaRPr lang="en-GB"/>
          </a:p>
        </p:txBody>
      </p:sp>
    </p:spTree>
    <p:extLst>
      <p:ext uri="{BB962C8B-B14F-4D97-AF65-F5344CB8AC3E}">
        <p14:creationId xmlns:p14="http://schemas.microsoft.com/office/powerpoint/2010/main" val="86809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52A31-8751-86AC-4A39-2F195F0261D6}"/>
              </a:ext>
            </a:extLst>
          </p:cNvPr>
          <p:cNvSpPr/>
          <p:nvPr userDrawn="1"/>
        </p:nvSpPr>
        <p:spPr>
          <a:xfrm>
            <a:off x="0" y="0"/>
            <a:ext cx="5447928" cy="6858000"/>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609228" y="3494886"/>
            <a:ext cx="4032448" cy="648072"/>
          </a:xfrm>
        </p:spPr>
        <p:txBody>
          <a:bodyPr anchor="t"/>
          <a:lstStyle>
            <a:lvl1pPr marL="0" indent="0">
              <a:buNone/>
              <a:defRPr sz="2000">
                <a:solidFill>
                  <a:srgbClr val="8A867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sp>
        <p:nvSpPr>
          <p:cNvPr id="8" name="Title 1">
            <a:extLst>
              <a:ext uri="{FF2B5EF4-FFF2-40B4-BE49-F238E27FC236}">
                <a16:creationId xmlns:a16="http://schemas.microsoft.com/office/drawing/2014/main" id="{50E3C85A-6FA4-DF56-99FB-AA7B17353B57}"/>
              </a:ext>
            </a:extLst>
          </p:cNvPr>
          <p:cNvSpPr txBox="1">
            <a:spLocks/>
          </p:cNvSpPr>
          <p:nvPr userDrawn="1"/>
        </p:nvSpPr>
        <p:spPr>
          <a:xfrm>
            <a:off x="609600" y="2109794"/>
            <a:ext cx="4550296" cy="1385092"/>
          </a:xfrm>
          <a:prstGeom prst="rect">
            <a:avLst/>
          </a:prstGeom>
        </p:spPr>
        <p:txBody>
          <a:bodyPr vert="horz" lIns="91440" tIns="45720" rIns="91440" bIns="45720" rtlCol="0" anchor="b">
            <a:normAutofit/>
          </a:bodyPr>
          <a:lstStyle>
            <a:lvl1pPr algn="ctr" defTabSz="457189" rtl="0" eaLnBrk="1" latinLnBrk="0" hangingPunct="1">
              <a:spcBef>
                <a:spcPct val="0"/>
              </a:spcBef>
              <a:buNone/>
              <a:defRPr lang="en-US" sz="3400" b="1" kern="1200">
                <a:solidFill>
                  <a:srgbClr val="EC6839"/>
                </a:solidFill>
                <a:latin typeface="Arial Bold" panose="020B0704020202020204" pitchFamily="34" charset="0"/>
                <a:ea typeface="+mj-ea"/>
                <a:cs typeface="Arial Bold" panose="020B0704020202020204" pitchFamily="34" charset="0"/>
              </a:defRPr>
            </a:lvl1pPr>
          </a:lstStyle>
          <a:p>
            <a:pPr algn="l"/>
            <a:r>
              <a:rPr lang="en-GB" dirty="0">
                <a:solidFill>
                  <a:srgbClr val="FF6F61"/>
                </a:solidFill>
                <a:latin typeface="+mj-lt"/>
              </a:rPr>
              <a:t>Click to edit Master title style</a:t>
            </a:r>
          </a:p>
        </p:txBody>
      </p:sp>
      <p:sp>
        <p:nvSpPr>
          <p:cNvPr id="9" name="Picture Placeholder 8">
            <a:extLst>
              <a:ext uri="{FF2B5EF4-FFF2-40B4-BE49-F238E27FC236}">
                <a16:creationId xmlns:a16="http://schemas.microsoft.com/office/drawing/2014/main" id="{7F0AE55E-F323-3BA6-E27B-78F23FFCC97D}"/>
              </a:ext>
            </a:extLst>
          </p:cNvPr>
          <p:cNvSpPr>
            <a:spLocks noGrp="1"/>
          </p:cNvSpPr>
          <p:nvPr>
            <p:ph type="pic" sz="quarter" idx="10"/>
          </p:nvPr>
        </p:nvSpPr>
        <p:spPr>
          <a:xfrm>
            <a:off x="5448300" y="0"/>
            <a:ext cx="6743700" cy="6858000"/>
          </a:xfrm>
        </p:spPr>
        <p:txBody>
          <a:bodyPr/>
          <a:lstStyle/>
          <a:p>
            <a:endParaRPr lang="en-GB"/>
          </a:p>
        </p:txBody>
      </p:sp>
      <p:grpSp>
        <p:nvGrpSpPr>
          <p:cNvPr id="10" name="Group 9">
            <a:extLst>
              <a:ext uri="{FF2B5EF4-FFF2-40B4-BE49-F238E27FC236}">
                <a16:creationId xmlns:a16="http://schemas.microsoft.com/office/drawing/2014/main" id="{AD195A94-3036-E67B-2DE3-5D4409FE15E9}"/>
              </a:ext>
            </a:extLst>
          </p:cNvPr>
          <p:cNvGrpSpPr/>
          <p:nvPr userDrawn="1"/>
        </p:nvGrpSpPr>
        <p:grpSpPr>
          <a:xfrm>
            <a:off x="9120336" y="-20767"/>
            <a:ext cx="3424479" cy="967681"/>
            <a:chOff x="9120336" y="-20767"/>
            <a:chExt cx="3424479" cy="967681"/>
          </a:xfrm>
        </p:grpSpPr>
        <p:sp>
          <p:nvSpPr>
            <p:cNvPr id="11" name="Graphic 7">
              <a:extLst>
                <a:ext uri="{FF2B5EF4-FFF2-40B4-BE49-F238E27FC236}">
                  <a16:creationId xmlns:a16="http://schemas.microsoft.com/office/drawing/2014/main" id="{FFDA8F7D-9FEB-3444-AE5F-B1C126A3F71D}"/>
                </a:ext>
              </a:extLst>
            </p:cNvPr>
            <p:cNvSpPr/>
            <p:nvPr userDrawn="1"/>
          </p:nvSpPr>
          <p:spPr>
            <a:xfrm>
              <a:off x="9120336" y="-20767"/>
              <a:ext cx="3424479" cy="967681"/>
            </a:xfrm>
            <a:custGeom>
              <a:avLst/>
              <a:gdLst>
                <a:gd name="connsiteX0" fmla="*/ 2336399 w 3424479"/>
                <a:gd name="connsiteY0" fmla="*/ 835525 h 967681"/>
                <a:gd name="connsiteX1" fmla="*/ 3424479 w 3424479"/>
                <a:gd name="connsiteY1" fmla="*/ 0 h 967681"/>
                <a:gd name="connsiteX2" fmla="*/ 0 w 3424479"/>
                <a:gd name="connsiteY2" fmla="*/ 0 h 967681"/>
                <a:gd name="connsiteX3" fmla="*/ 1642889 w 3424479"/>
                <a:gd name="connsiteY3" fmla="*/ 890494 h 967681"/>
                <a:gd name="connsiteX4" fmla="*/ 2336399 w 3424479"/>
                <a:gd name="connsiteY4" fmla="*/ 835525 h 9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79" h="967681">
                  <a:moveTo>
                    <a:pt x="2336399" y="835525"/>
                  </a:moveTo>
                  <a:lnTo>
                    <a:pt x="3424479" y="0"/>
                  </a:lnTo>
                  <a:lnTo>
                    <a:pt x="0" y="0"/>
                  </a:lnTo>
                  <a:lnTo>
                    <a:pt x="1642889" y="890494"/>
                  </a:lnTo>
                  <a:cubicBezTo>
                    <a:pt x="1864571" y="1010672"/>
                    <a:pt x="2136252" y="989137"/>
                    <a:pt x="2336399" y="835525"/>
                  </a:cubicBezTo>
                  <a:close/>
                </a:path>
              </a:pathLst>
            </a:custGeom>
            <a:solidFill>
              <a:schemeClr val="bg1"/>
            </a:solidFill>
            <a:ln w="15022" cap="flat">
              <a:noFill/>
              <a:prstDash val="solid"/>
              <a:miter/>
            </a:ln>
          </p:spPr>
          <p:txBody>
            <a:bodyPr rtlCol="0" anchor="ctr"/>
            <a:lstStyle/>
            <a:p>
              <a:endParaRPr lang="en-GB" sz="1100" dirty="0"/>
            </a:p>
          </p:txBody>
        </p:sp>
        <p:pic>
          <p:nvPicPr>
            <p:cNvPr id="12" name="Picture 11" descr="A black and blue text&#10;&#10;Description automatically generated">
              <a:extLst>
                <a:ext uri="{FF2B5EF4-FFF2-40B4-BE49-F238E27FC236}">
                  <a16:creationId xmlns:a16="http://schemas.microsoft.com/office/drawing/2014/main" id="{00EBBBF9-05B6-6E7E-380B-D6A2D8385A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72464" y="231461"/>
              <a:ext cx="1519892" cy="231613"/>
            </a:xfrm>
            <a:prstGeom prst="rect">
              <a:avLst/>
            </a:prstGeom>
          </p:spPr>
        </p:pic>
      </p:grpSp>
    </p:spTree>
    <p:extLst>
      <p:ext uri="{BB962C8B-B14F-4D97-AF65-F5344CB8AC3E}">
        <p14:creationId xmlns:p14="http://schemas.microsoft.com/office/powerpoint/2010/main" val="338902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3370" y="2174875"/>
            <a:ext cx="5389033" cy="395128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67457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10" name="Text Placeholder 9">
            <a:extLst>
              <a:ext uri="{FF2B5EF4-FFF2-40B4-BE49-F238E27FC236}">
                <a16:creationId xmlns:a16="http://schemas.microsoft.com/office/drawing/2014/main" id="{316D7F06-F18E-5B76-F70F-656E9D023E5D}"/>
              </a:ext>
            </a:extLst>
          </p:cNvPr>
          <p:cNvSpPr>
            <a:spLocks noGrp="1"/>
          </p:cNvSpPr>
          <p:nvPr>
            <p:ph type="body" sz="quarter" idx="10"/>
          </p:nvPr>
        </p:nvSpPr>
        <p:spPr>
          <a:xfrm>
            <a:off x="609600" y="1628775"/>
            <a:ext cx="10958513"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417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D20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8DD5-B1E5-3097-50E2-F51411E7103E}"/>
              </a:ext>
            </a:extLst>
          </p:cNvPr>
          <p:cNvSpPr>
            <a:spLocks noGrp="1"/>
          </p:cNvSpPr>
          <p:nvPr>
            <p:ph type="title"/>
          </p:nvPr>
        </p:nvSpPr>
        <p:spPr>
          <a:xfrm>
            <a:off x="609600" y="342108"/>
            <a:ext cx="9662864" cy="1143000"/>
          </a:xfrm>
        </p:spPr>
        <p:txBody>
          <a:bodyPr/>
          <a:lstStyle/>
          <a:p>
            <a:r>
              <a:rPr lang="en-GB" dirty="0"/>
              <a:t>Click to edit Master title style</a:t>
            </a:r>
            <a:endParaRPr lang="en-US" dirty="0"/>
          </a:p>
        </p:txBody>
      </p:sp>
      <p:sp>
        <p:nvSpPr>
          <p:cNvPr id="3" name="Text Placeholder 9">
            <a:extLst>
              <a:ext uri="{FF2B5EF4-FFF2-40B4-BE49-F238E27FC236}">
                <a16:creationId xmlns:a16="http://schemas.microsoft.com/office/drawing/2014/main" id="{961F60BB-022B-7F12-6EAE-4B5D72323763}"/>
              </a:ext>
            </a:extLst>
          </p:cNvPr>
          <p:cNvSpPr>
            <a:spLocks noGrp="1"/>
          </p:cNvSpPr>
          <p:nvPr>
            <p:ph type="body" sz="quarter" idx="10"/>
          </p:nvPr>
        </p:nvSpPr>
        <p:spPr>
          <a:xfrm>
            <a:off x="609600" y="1628775"/>
            <a:ext cx="10958513"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50450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Gray">
    <p:bg>
      <p:bgPr>
        <a:solidFill>
          <a:srgbClr val="F3F2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5F13F2-8041-1D98-4C63-AC2E310845BE}"/>
              </a:ext>
            </a:extLst>
          </p:cNvPr>
          <p:cNvSpPr>
            <a:spLocks noGrp="1"/>
          </p:cNvSpPr>
          <p:nvPr>
            <p:ph type="title"/>
          </p:nvPr>
        </p:nvSpPr>
        <p:spPr>
          <a:xfrm>
            <a:off x="609600" y="342108"/>
            <a:ext cx="9662864" cy="1143000"/>
          </a:xfrm>
        </p:spPr>
        <p:txBody>
          <a:bodyPr/>
          <a:lstStyle/>
          <a:p>
            <a:r>
              <a:rPr lang="en-GB" dirty="0"/>
              <a:t>Click to edit Master title style</a:t>
            </a:r>
            <a:endParaRPr lang="en-US" dirty="0"/>
          </a:p>
        </p:txBody>
      </p:sp>
      <p:sp>
        <p:nvSpPr>
          <p:cNvPr id="4" name="Text Placeholder 9">
            <a:extLst>
              <a:ext uri="{FF2B5EF4-FFF2-40B4-BE49-F238E27FC236}">
                <a16:creationId xmlns:a16="http://schemas.microsoft.com/office/drawing/2014/main" id="{C29E4288-F285-8BD7-1D81-510FE143AC37}"/>
              </a:ext>
            </a:extLst>
          </p:cNvPr>
          <p:cNvSpPr>
            <a:spLocks noGrp="1"/>
          </p:cNvSpPr>
          <p:nvPr>
            <p:ph type="body" sz="quarter" idx="10"/>
          </p:nvPr>
        </p:nvSpPr>
        <p:spPr>
          <a:xfrm>
            <a:off x="609600" y="1628775"/>
            <a:ext cx="10958513" cy="4752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9325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766733" y="692696"/>
            <a:ext cx="6815667" cy="5433472"/>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dirty="0"/>
              <a:t>Click to edit Master text styles</a:t>
            </a:r>
          </a:p>
        </p:txBody>
      </p:sp>
    </p:spTree>
    <p:extLst>
      <p:ext uri="{BB962C8B-B14F-4D97-AF65-F5344CB8AC3E}">
        <p14:creationId xmlns:p14="http://schemas.microsoft.com/office/powerpoint/2010/main" val="1362928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BF99C4-140E-7364-DDF4-C67FD2E60B8C}"/>
              </a:ext>
            </a:extLst>
          </p:cNvPr>
          <p:cNvSpPr/>
          <p:nvPr userDrawn="1"/>
        </p:nvSpPr>
        <p:spPr>
          <a:xfrm>
            <a:off x="9048328" y="0"/>
            <a:ext cx="3151292" cy="1211992"/>
          </a:xfrm>
          <a:custGeom>
            <a:avLst/>
            <a:gdLst>
              <a:gd name="connsiteX0" fmla="*/ 0 w 3143672"/>
              <a:gd name="connsiteY0" fmla="*/ 0 h 1196752"/>
              <a:gd name="connsiteX1" fmla="*/ 3143672 w 3143672"/>
              <a:gd name="connsiteY1" fmla="*/ 0 h 1196752"/>
              <a:gd name="connsiteX2" fmla="*/ 3143672 w 3143672"/>
              <a:gd name="connsiteY2" fmla="*/ 1196752 h 1196752"/>
              <a:gd name="connsiteX3" fmla="*/ 0 w 3143672"/>
              <a:gd name="connsiteY3" fmla="*/ 1196752 h 1196752"/>
              <a:gd name="connsiteX4" fmla="*/ 0 w 3143672"/>
              <a:gd name="connsiteY4" fmla="*/ 0 h 1196752"/>
              <a:gd name="connsiteX0" fmla="*/ 0 w 3151292"/>
              <a:gd name="connsiteY0" fmla="*/ 0 h 1196752"/>
              <a:gd name="connsiteX1" fmla="*/ 3143672 w 3151292"/>
              <a:gd name="connsiteY1" fmla="*/ 0 h 1196752"/>
              <a:gd name="connsiteX2" fmla="*/ 3151292 w 3151292"/>
              <a:gd name="connsiteY2" fmla="*/ 396652 h 1196752"/>
              <a:gd name="connsiteX3" fmla="*/ 0 w 3151292"/>
              <a:gd name="connsiteY3" fmla="*/ 1196752 h 1196752"/>
              <a:gd name="connsiteX4" fmla="*/ 0 w 3151292"/>
              <a:gd name="connsiteY4" fmla="*/ 0 h 1196752"/>
              <a:gd name="connsiteX0" fmla="*/ 0 w 3151292"/>
              <a:gd name="connsiteY0" fmla="*/ 0 h 1211992"/>
              <a:gd name="connsiteX1" fmla="*/ 3143672 w 3151292"/>
              <a:gd name="connsiteY1" fmla="*/ 0 h 1211992"/>
              <a:gd name="connsiteX2" fmla="*/ 3151292 w 3151292"/>
              <a:gd name="connsiteY2" fmla="*/ 396652 h 1211992"/>
              <a:gd name="connsiteX3" fmla="*/ 1889760 w 3151292"/>
              <a:gd name="connsiteY3" fmla="*/ 1211992 h 1211992"/>
              <a:gd name="connsiteX4" fmla="*/ 0 w 3151292"/>
              <a:gd name="connsiteY4" fmla="*/ 0 h 121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1292" h="1211992">
                <a:moveTo>
                  <a:pt x="0" y="0"/>
                </a:moveTo>
                <a:lnTo>
                  <a:pt x="3143672" y="0"/>
                </a:lnTo>
                <a:lnTo>
                  <a:pt x="3151292" y="396652"/>
                </a:lnTo>
                <a:lnTo>
                  <a:pt x="1889760" y="1211992"/>
                </a:lnTo>
                <a:lnTo>
                  <a:pt x="0" y="0"/>
                </a:lnTo>
                <a:close/>
              </a:path>
            </a:pathLst>
          </a:custGeom>
          <a:solidFill>
            <a:srgbClr val="0D2044"/>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23392" y="2420888"/>
            <a:ext cx="8280920" cy="583456"/>
          </a:xfrm>
        </p:spPr>
        <p:txBody>
          <a:bodyPr>
            <a:normAutofit/>
          </a:bodyPr>
          <a:lstStyle>
            <a:lvl1pPr algn="l">
              <a:defRPr sz="3600">
                <a:latin typeface="Montserrat" panose="00000500000000000000" pitchFamily="50" charset="0"/>
              </a:defRPr>
            </a:lvl1pPr>
          </a:lstStyle>
          <a:p>
            <a:r>
              <a:rPr lang="en-GB" dirty="0"/>
              <a:t>Click to edit Master title style</a:t>
            </a:r>
            <a:endParaRPr lang="en-US" dirty="0"/>
          </a:p>
        </p:txBody>
      </p:sp>
      <p:sp>
        <p:nvSpPr>
          <p:cNvPr id="3" name="Subtitle 2"/>
          <p:cNvSpPr>
            <a:spLocks noGrp="1"/>
          </p:cNvSpPr>
          <p:nvPr>
            <p:ph type="subTitle" idx="1"/>
          </p:nvPr>
        </p:nvSpPr>
        <p:spPr>
          <a:xfrm>
            <a:off x="623392" y="3004344"/>
            <a:ext cx="8280920" cy="1752600"/>
          </a:xfrm>
        </p:spPr>
        <p:txBody>
          <a:bodyPr>
            <a:normAutofit/>
          </a:bodyPr>
          <a:lstStyle>
            <a:lvl1pPr marL="0" indent="0" algn="l">
              <a:buNone/>
              <a:defRPr sz="2400">
                <a:solidFill>
                  <a:schemeClr val="bg1"/>
                </a:solidFill>
                <a:latin typeface="Montserrat" panose="00000500000000000000" pitchFamily="50"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pic>
        <p:nvPicPr>
          <p:cNvPr id="18" name="Picture 17" descr="A white letter on a black background&#10;&#10;Description automatically generated">
            <a:extLst>
              <a:ext uri="{FF2B5EF4-FFF2-40B4-BE49-F238E27FC236}">
                <a16:creationId xmlns:a16="http://schemas.microsoft.com/office/drawing/2014/main" id="{91C5AB18-2C97-A775-D8F8-0D3F717724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0456" y="227011"/>
            <a:ext cx="1512168" cy="230436"/>
          </a:xfrm>
          <a:prstGeom prst="rect">
            <a:avLst/>
          </a:prstGeom>
        </p:spPr>
      </p:pic>
      <p:sp>
        <p:nvSpPr>
          <p:cNvPr id="19" name="Subtitle 2">
            <a:extLst>
              <a:ext uri="{FF2B5EF4-FFF2-40B4-BE49-F238E27FC236}">
                <a16:creationId xmlns:a16="http://schemas.microsoft.com/office/drawing/2014/main" id="{07B5F25D-86C8-0E25-F333-45DBC8BD60E2}"/>
              </a:ext>
            </a:extLst>
          </p:cNvPr>
          <p:cNvSpPr txBox="1">
            <a:spLocks/>
          </p:cNvSpPr>
          <p:nvPr userDrawn="1"/>
        </p:nvSpPr>
        <p:spPr>
          <a:xfrm>
            <a:off x="9552384" y="6309320"/>
            <a:ext cx="2410780" cy="327620"/>
          </a:xfrm>
          <a:prstGeom prst="rect">
            <a:avLst/>
          </a:prstGeom>
        </p:spPr>
        <p:txBody>
          <a:bodyPr vert="horz" lIns="91440" tIns="45720" rIns="91440" bIns="45720" rtlCol="0">
            <a:normAutofit lnSpcReduction="10000"/>
          </a:bodyPr>
          <a:lstStyle>
            <a:lvl1pPr marL="0" indent="0" algn="l" defTabSz="457189" rtl="0" eaLnBrk="1" latinLnBrk="0" hangingPunct="1">
              <a:spcBef>
                <a:spcPct val="20000"/>
              </a:spcBef>
              <a:buFont typeface="Arial"/>
              <a:buNone/>
              <a:defRPr sz="2400" kern="1200">
                <a:solidFill>
                  <a:schemeClr val="bg1"/>
                </a:solidFill>
                <a:latin typeface="Montserrat" panose="00000500000000000000" pitchFamily="50" charset="0"/>
                <a:ea typeface="+mn-ea"/>
                <a:cs typeface="Arial" panose="020B0604020202020204" pitchFamily="34" charset="0"/>
              </a:defRPr>
            </a:lvl1pPr>
            <a:lvl2pPr marL="457189" indent="0" algn="ctr" defTabSz="457189" rtl="0" eaLnBrk="1" latinLnBrk="0" hangingPunct="1">
              <a:spcBef>
                <a:spcPct val="20000"/>
              </a:spcBef>
              <a:buFont typeface="Arial"/>
              <a:buNone/>
              <a:defRPr sz="2400" kern="1200">
                <a:solidFill>
                  <a:schemeClr val="tx1">
                    <a:tint val="75000"/>
                  </a:schemeClr>
                </a:solidFill>
                <a:latin typeface="Montserrat" panose="00000500000000000000" pitchFamily="50" charset="0"/>
                <a:ea typeface="+mn-ea"/>
                <a:cs typeface="Arial" panose="020B0604020202020204" pitchFamily="34" charset="0"/>
              </a:defRPr>
            </a:lvl2pPr>
            <a:lvl3pPr marL="914377" indent="0" algn="ctr" defTabSz="457189" rtl="0" eaLnBrk="1" latinLnBrk="0" hangingPunct="1">
              <a:spcBef>
                <a:spcPct val="20000"/>
              </a:spcBef>
              <a:buFont typeface="Arial"/>
              <a:buNone/>
              <a:defRPr sz="2000" kern="1200">
                <a:solidFill>
                  <a:schemeClr val="tx1">
                    <a:tint val="75000"/>
                  </a:schemeClr>
                </a:solidFill>
                <a:latin typeface="Montserrat" panose="00000500000000000000" pitchFamily="50" charset="0"/>
                <a:ea typeface="+mn-ea"/>
                <a:cs typeface="Arial" panose="020B0604020202020204" pitchFamily="34" charset="0"/>
              </a:defRPr>
            </a:lvl3pPr>
            <a:lvl4pPr marL="1371566" indent="0" algn="ctr" defTabSz="457189" rtl="0" eaLnBrk="1" latinLnBrk="0" hangingPunct="1">
              <a:spcBef>
                <a:spcPct val="20000"/>
              </a:spcBef>
              <a:buFont typeface="Arial"/>
              <a:buNone/>
              <a:defRPr sz="1800" kern="1200">
                <a:solidFill>
                  <a:schemeClr val="tx1">
                    <a:tint val="75000"/>
                  </a:schemeClr>
                </a:solidFill>
                <a:latin typeface="Montserrat" panose="00000500000000000000" pitchFamily="50" charset="0"/>
                <a:ea typeface="+mn-ea"/>
                <a:cs typeface="Arial" panose="020B0604020202020204" pitchFamily="34" charset="0"/>
              </a:defRPr>
            </a:lvl4pPr>
            <a:lvl5pPr marL="1828754" indent="0" algn="ctr" defTabSz="457189" rtl="0" eaLnBrk="1" latinLnBrk="0" hangingPunct="1">
              <a:spcBef>
                <a:spcPct val="20000"/>
              </a:spcBef>
              <a:buFont typeface="Arial"/>
              <a:buNone/>
              <a:defRPr sz="1800" kern="1200">
                <a:solidFill>
                  <a:schemeClr val="tx1">
                    <a:tint val="75000"/>
                  </a:schemeClr>
                </a:solidFill>
                <a:latin typeface="Montserrat" panose="00000500000000000000" pitchFamily="50" charset="0"/>
                <a:ea typeface="+mn-ea"/>
                <a:cs typeface="Arial" panose="020B0604020202020204" pitchFamily="34" charset="0"/>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1"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GB" sz="1600" dirty="0">
                <a:solidFill>
                  <a:schemeClr val="bg1"/>
                </a:solidFill>
                <a:latin typeface="+mj-lt"/>
              </a:rPr>
              <a:t>www.advancis.co.uk</a:t>
            </a:r>
            <a:endParaRPr lang="en-US" sz="1600" dirty="0">
              <a:solidFill>
                <a:schemeClr val="bg1"/>
              </a:solidFill>
              <a:latin typeface="+mj-lt"/>
            </a:endParaRPr>
          </a:p>
        </p:txBody>
      </p:sp>
    </p:spTree>
    <p:extLst>
      <p:ext uri="{BB962C8B-B14F-4D97-AF65-F5344CB8AC3E}">
        <p14:creationId xmlns:p14="http://schemas.microsoft.com/office/powerpoint/2010/main" val="3885262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916832"/>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8" name="Title 1">
            <a:extLst>
              <a:ext uri="{FF2B5EF4-FFF2-40B4-BE49-F238E27FC236}">
                <a16:creationId xmlns:a16="http://schemas.microsoft.com/office/drawing/2014/main" id="{5C5655EA-C1FB-842C-4342-FC1B7891DCE8}"/>
              </a:ext>
            </a:extLst>
          </p:cNvPr>
          <p:cNvSpPr>
            <a:spLocks noGrp="1"/>
          </p:cNvSpPr>
          <p:nvPr>
            <p:ph type="title"/>
          </p:nvPr>
        </p:nvSpPr>
        <p:spPr>
          <a:xfrm>
            <a:off x="609600" y="342108"/>
            <a:ext cx="9662864" cy="1143000"/>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160025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D204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79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000">
                <a:latin typeface="+mn-lt"/>
                <a:cs typeface="Arial" panose="020B0604020202020204" pitchFamily="34" charset="0"/>
              </a:defRPr>
            </a:lvl1pPr>
            <a:lvl2pPr>
              <a:defRPr sz="1800">
                <a:latin typeface="+mn-lt"/>
                <a:cs typeface="Arial" panose="020B0604020202020204" pitchFamily="34" charset="0"/>
              </a:defRPr>
            </a:lvl2pPr>
            <a:lvl3pPr>
              <a:defRPr sz="1600">
                <a:latin typeface="+mn-lt"/>
                <a:cs typeface="Arial" panose="020B0604020202020204" pitchFamily="34" charset="0"/>
              </a:defRPr>
            </a:lvl3pPr>
            <a:lvl4pPr>
              <a:defRPr sz="1400">
                <a:latin typeface="+mn-lt"/>
                <a:cs typeface="Arial" panose="020B0604020202020204" pitchFamily="34" charset="0"/>
              </a:defRPr>
            </a:lvl4pPr>
            <a:lvl5pPr>
              <a:defRPr sz="1400">
                <a:latin typeface="+mn-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933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52A31-8751-86AC-4A39-2F195F0261D6}"/>
              </a:ext>
            </a:extLst>
          </p:cNvPr>
          <p:cNvSpPr/>
          <p:nvPr userDrawn="1"/>
        </p:nvSpPr>
        <p:spPr>
          <a:xfrm>
            <a:off x="0" y="0"/>
            <a:ext cx="5447928" cy="6858000"/>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609600" y="3429001"/>
            <a:ext cx="4032448" cy="648072"/>
          </a:xfrm>
        </p:spPr>
        <p:txBody>
          <a:bodyPr anchor="t"/>
          <a:lstStyle>
            <a:lvl1pPr marL="0" indent="0">
              <a:buNone/>
              <a:defRPr sz="2000">
                <a:solidFill>
                  <a:srgbClr val="8A867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sp>
        <p:nvSpPr>
          <p:cNvPr id="74" name="Content Placeholder 2">
            <a:extLst>
              <a:ext uri="{FF2B5EF4-FFF2-40B4-BE49-F238E27FC236}">
                <a16:creationId xmlns:a16="http://schemas.microsoft.com/office/drawing/2014/main" id="{70D3ACFE-5A7C-16CC-0D21-2A836BFE385F}"/>
              </a:ext>
            </a:extLst>
          </p:cNvPr>
          <p:cNvSpPr>
            <a:spLocks noGrp="1"/>
          </p:cNvSpPr>
          <p:nvPr>
            <p:ph idx="10"/>
          </p:nvPr>
        </p:nvSpPr>
        <p:spPr>
          <a:xfrm>
            <a:off x="6057528" y="1196753"/>
            <a:ext cx="5524872" cy="4929416"/>
          </a:xfrm>
        </p:spPr>
        <p:txBody>
          <a:bodyPr anchor="ctr">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5" name="Title 1">
            <a:extLst>
              <a:ext uri="{FF2B5EF4-FFF2-40B4-BE49-F238E27FC236}">
                <a16:creationId xmlns:a16="http://schemas.microsoft.com/office/drawing/2014/main" id="{B2FF7111-BEE3-6118-1646-F4EF04C532E6}"/>
              </a:ext>
            </a:extLst>
          </p:cNvPr>
          <p:cNvSpPr>
            <a:spLocks noGrp="1"/>
          </p:cNvSpPr>
          <p:nvPr>
            <p:ph type="title"/>
          </p:nvPr>
        </p:nvSpPr>
        <p:spPr>
          <a:xfrm>
            <a:off x="609600" y="1196752"/>
            <a:ext cx="4694312" cy="2232247"/>
          </a:xfrm>
        </p:spPr>
        <p:txBody>
          <a:bodyPr anchor="b"/>
          <a:lstStyle>
            <a:lvl1pPr>
              <a:defRPr/>
            </a:lvl1pPr>
          </a:lstStyle>
          <a:p>
            <a:r>
              <a:rPr lang="en-GB" dirty="0"/>
              <a:t>Click to edit Master title style</a:t>
            </a:r>
            <a:endParaRPr lang="en-US" dirty="0"/>
          </a:p>
        </p:txBody>
      </p:sp>
    </p:spTree>
    <p:extLst>
      <p:ext uri="{BB962C8B-B14F-4D97-AF65-F5344CB8AC3E}">
        <p14:creationId xmlns:p14="http://schemas.microsoft.com/office/powerpoint/2010/main" val="212971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 name="Content Placeholder 2">
            <a:extLst>
              <a:ext uri="{FF2B5EF4-FFF2-40B4-BE49-F238E27FC236}">
                <a16:creationId xmlns:a16="http://schemas.microsoft.com/office/drawing/2014/main" id="{70D3ACFE-5A7C-16CC-0D21-2A836BFE385F}"/>
              </a:ext>
            </a:extLst>
          </p:cNvPr>
          <p:cNvSpPr>
            <a:spLocks noGrp="1"/>
          </p:cNvSpPr>
          <p:nvPr>
            <p:ph idx="10"/>
          </p:nvPr>
        </p:nvSpPr>
        <p:spPr>
          <a:xfrm>
            <a:off x="609600" y="3501008"/>
            <a:ext cx="4694312" cy="2697170"/>
          </a:xfrm>
        </p:spPr>
        <p:txBody>
          <a:bodyPr anchor="t">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5" name="Title 1">
            <a:extLst>
              <a:ext uri="{FF2B5EF4-FFF2-40B4-BE49-F238E27FC236}">
                <a16:creationId xmlns:a16="http://schemas.microsoft.com/office/drawing/2014/main" id="{B2FF7111-BEE3-6118-1646-F4EF04C532E6}"/>
              </a:ext>
            </a:extLst>
          </p:cNvPr>
          <p:cNvSpPr>
            <a:spLocks noGrp="1"/>
          </p:cNvSpPr>
          <p:nvPr>
            <p:ph type="title"/>
          </p:nvPr>
        </p:nvSpPr>
        <p:spPr>
          <a:xfrm>
            <a:off x="609600" y="2060848"/>
            <a:ext cx="4694312" cy="1368151"/>
          </a:xfrm>
        </p:spPr>
        <p:txBody>
          <a:bodyPr anchor="b"/>
          <a:lstStyle>
            <a:lvl1pPr>
              <a:defRPr/>
            </a:lvl1pPr>
          </a:lstStyle>
          <a:p>
            <a:r>
              <a:rPr lang="en-GB" dirty="0"/>
              <a:t>Click to edit Master title style</a:t>
            </a:r>
            <a:endParaRPr lang="en-US" dirty="0"/>
          </a:p>
        </p:txBody>
      </p:sp>
      <p:sp>
        <p:nvSpPr>
          <p:cNvPr id="14" name="Picture Placeholder 13">
            <a:extLst>
              <a:ext uri="{FF2B5EF4-FFF2-40B4-BE49-F238E27FC236}">
                <a16:creationId xmlns:a16="http://schemas.microsoft.com/office/drawing/2014/main" id="{6EFD05FE-F9D5-51F0-1023-EDC0EBB60EA6}"/>
              </a:ext>
            </a:extLst>
          </p:cNvPr>
          <p:cNvSpPr>
            <a:spLocks noGrp="1"/>
          </p:cNvSpPr>
          <p:nvPr>
            <p:ph type="pic" sz="quarter" idx="11"/>
          </p:nvPr>
        </p:nvSpPr>
        <p:spPr>
          <a:xfrm>
            <a:off x="5703590" y="-3176"/>
            <a:ext cx="6456362" cy="6861175"/>
          </a:xfrm>
        </p:spPr>
        <p:txBody>
          <a:bodyPr/>
          <a:lstStyle/>
          <a:p>
            <a:endParaRPr lang="en-GB"/>
          </a:p>
        </p:txBody>
      </p:sp>
      <p:sp>
        <p:nvSpPr>
          <p:cNvPr id="8" name="Graphic 7">
            <a:extLst>
              <a:ext uri="{FF2B5EF4-FFF2-40B4-BE49-F238E27FC236}">
                <a16:creationId xmlns:a16="http://schemas.microsoft.com/office/drawing/2014/main" id="{0AB10E16-5CB6-61DC-C9DD-792826261319}"/>
              </a:ext>
            </a:extLst>
          </p:cNvPr>
          <p:cNvSpPr/>
          <p:nvPr userDrawn="1"/>
        </p:nvSpPr>
        <p:spPr>
          <a:xfrm>
            <a:off x="9120336" y="-2629"/>
            <a:ext cx="3424479" cy="967681"/>
          </a:xfrm>
          <a:custGeom>
            <a:avLst/>
            <a:gdLst>
              <a:gd name="connsiteX0" fmla="*/ 2336399 w 3424479"/>
              <a:gd name="connsiteY0" fmla="*/ 835525 h 967681"/>
              <a:gd name="connsiteX1" fmla="*/ 3424479 w 3424479"/>
              <a:gd name="connsiteY1" fmla="*/ 0 h 967681"/>
              <a:gd name="connsiteX2" fmla="*/ 0 w 3424479"/>
              <a:gd name="connsiteY2" fmla="*/ 0 h 967681"/>
              <a:gd name="connsiteX3" fmla="*/ 1642889 w 3424479"/>
              <a:gd name="connsiteY3" fmla="*/ 890494 h 967681"/>
              <a:gd name="connsiteX4" fmla="*/ 2336399 w 3424479"/>
              <a:gd name="connsiteY4" fmla="*/ 835525 h 9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79" h="967681">
                <a:moveTo>
                  <a:pt x="2336399" y="835525"/>
                </a:moveTo>
                <a:lnTo>
                  <a:pt x="3424479" y="0"/>
                </a:lnTo>
                <a:lnTo>
                  <a:pt x="0" y="0"/>
                </a:lnTo>
                <a:lnTo>
                  <a:pt x="1642889" y="890494"/>
                </a:lnTo>
                <a:cubicBezTo>
                  <a:pt x="1864571" y="1010672"/>
                  <a:pt x="2136252" y="989137"/>
                  <a:pt x="2336399" y="835525"/>
                </a:cubicBezTo>
                <a:close/>
              </a:path>
            </a:pathLst>
          </a:custGeom>
          <a:solidFill>
            <a:srgbClr val="FF6F61"/>
          </a:solidFill>
          <a:ln w="15022" cap="flat">
            <a:noFill/>
            <a:prstDash val="solid"/>
            <a:miter/>
          </a:ln>
        </p:spPr>
        <p:txBody>
          <a:bodyPr rtlCol="0" anchor="ctr"/>
          <a:lstStyle/>
          <a:p>
            <a:endParaRPr lang="en-GB" sz="1100" dirty="0"/>
          </a:p>
        </p:txBody>
      </p:sp>
      <p:pic>
        <p:nvPicPr>
          <p:cNvPr id="12" name="Picture 11" descr="A white letter on a black background&#10;&#10;Description automatically generated">
            <a:extLst>
              <a:ext uri="{FF2B5EF4-FFF2-40B4-BE49-F238E27FC236}">
                <a16:creationId xmlns:a16="http://schemas.microsoft.com/office/drawing/2014/main" id="{12F05032-75AF-9AC1-8F62-7562E2000C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00456" y="245059"/>
            <a:ext cx="1519896" cy="231613"/>
          </a:xfrm>
          <a:prstGeom prst="rect">
            <a:avLst/>
          </a:prstGeom>
        </p:spPr>
      </p:pic>
    </p:spTree>
    <p:extLst>
      <p:ext uri="{BB962C8B-B14F-4D97-AF65-F5344CB8AC3E}">
        <p14:creationId xmlns:p14="http://schemas.microsoft.com/office/powerpoint/2010/main" val="268338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49397"/>
            <a:ext cx="4032448" cy="376300"/>
          </a:xfrm>
        </p:spPr>
        <p:txBody>
          <a:bodyPr anchor="t"/>
          <a:lstStyle>
            <a:lvl1pPr marL="0" indent="0">
              <a:buNone/>
              <a:defRPr sz="2000">
                <a:solidFill>
                  <a:srgbClr val="8A867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sp>
        <p:nvSpPr>
          <p:cNvPr id="74" name="Content Placeholder 2">
            <a:extLst>
              <a:ext uri="{FF2B5EF4-FFF2-40B4-BE49-F238E27FC236}">
                <a16:creationId xmlns:a16="http://schemas.microsoft.com/office/drawing/2014/main" id="{70D3ACFE-5A7C-16CC-0D21-2A836BFE385F}"/>
              </a:ext>
            </a:extLst>
          </p:cNvPr>
          <p:cNvSpPr>
            <a:spLocks noGrp="1"/>
          </p:cNvSpPr>
          <p:nvPr>
            <p:ph idx="10"/>
          </p:nvPr>
        </p:nvSpPr>
        <p:spPr>
          <a:xfrm>
            <a:off x="618331" y="2197704"/>
            <a:ext cx="4685581" cy="2815473"/>
          </a:xfrm>
        </p:spPr>
        <p:txBody>
          <a:bodyPr anchor="t">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5" name="Title 1">
            <a:extLst>
              <a:ext uri="{FF2B5EF4-FFF2-40B4-BE49-F238E27FC236}">
                <a16:creationId xmlns:a16="http://schemas.microsoft.com/office/drawing/2014/main" id="{B2FF7111-BEE3-6118-1646-F4EF04C532E6}"/>
              </a:ext>
            </a:extLst>
          </p:cNvPr>
          <p:cNvSpPr>
            <a:spLocks noGrp="1"/>
          </p:cNvSpPr>
          <p:nvPr>
            <p:ph type="title" hasCustomPrompt="1"/>
          </p:nvPr>
        </p:nvSpPr>
        <p:spPr>
          <a:xfrm>
            <a:off x="609600" y="381246"/>
            <a:ext cx="4694312" cy="1296144"/>
          </a:xfrm>
        </p:spPr>
        <p:txBody>
          <a:bodyPr anchor="b"/>
          <a:lstStyle>
            <a:lvl1pPr>
              <a:defRPr/>
            </a:lvl1pPr>
          </a:lstStyle>
          <a:p>
            <a:r>
              <a:rPr lang="en-GB" dirty="0"/>
              <a:t>CLICK TO EDIT MASTER TITLE STYLE</a:t>
            </a:r>
            <a:endParaRPr lang="en-US" dirty="0"/>
          </a:p>
        </p:txBody>
      </p:sp>
      <p:sp>
        <p:nvSpPr>
          <p:cNvPr id="4" name="Picture Placeholder 3">
            <a:extLst>
              <a:ext uri="{FF2B5EF4-FFF2-40B4-BE49-F238E27FC236}">
                <a16:creationId xmlns:a16="http://schemas.microsoft.com/office/drawing/2014/main" id="{F3F6D2BA-437F-AC8E-A261-511C8A675913}"/>
              </a:ext>
            </a:extLst>
          </p:cNvPr>
          <p:cNvSpPr>
            <a:spLocks noGrp="1"/>
          </p:cNvSpPr>
          <p:nvPr>
            <p:ph type="pic" sz="quarter" idx="11"/>
          </p:nvPr>
        </p:nvSpPr>
        <p:spPr>
          <a:xfrm>
            <a:off x="5807968" y="0"/>
            <a:ext cx="6384032" cy="4797152"/>
          </a:xfrm>
        </p:spPr>
        <p:txBody>
          <a:bodyPr/>
          <a:lstStyle/>
          <a:p>
            <a:endParaRPr lang="en-GB"/>
          </a:p>
        </p:txBody>
      </p:sp>
      <p:sp>
        <p:nvSpPr>
          <p:cNvPr id="10" name="Picture Placeholder 9">
            <a:extLst>
              <a:ext uri="{FF2B5EF4-FFF2-40B4-BE49-F238E27FC236}">
                <a16:creationId xmlns:a16="http://schemas.microsoft.com/office/drawing/2014/main" id="{E2A805AE-5030-44B0-EEE9-6B4073065155}"/>
              </a:ext>
            </a:extLst>
          </p:cNvPr>
          <p:cNvSpPr>
            <a:spLocks noGrp="1"/>
          </p:cNvSpPr>
          <p:nvPr>
            <p:ph type="pic" sz="quarter" idx="12"/>
          </p:nvPr>
        </p:nvSpPr>
        <p:spPr>
          <a:xfrm>
            <a:off x="5880100" y="5732463"/>
            <a:ext cx="667345" cy="667344"/>
          </a:xfrm>
        </p:spPr>
        <p:txBody>
          <a:bodyPr>
            <a:normAutofit/>
          </a:bodyPr>
          <a:lstStyle>
            <a:lvl1pPr>
              <a:defRPr sz="600"/>
            </a:lvl1pPr>
          </a:lstStyle>
          <a:p>
            <a:endParaRPr lang="en-GB" dirty="0"/>
          </a:p>
        </p:txBody>
      </p:sp>
      <p:sp>
        <p:nvSpPr>
          <p:cNvPr id="11" name="Picture Placeholder 9">
            <a:extLst>
              <a:ext uri="{FF2B5EF4-FFF2-40B4-BE49-F238E27FC236}">
                <a16:creationId xmlns:a16="http://schemas.microsoft.com/office/drawing/2014/main" id="{2992FD15-5E1D-106F-2E15-B6E0194361FD}"/>
              </a:ext>
            </a:extLst>
          </p:cNvPr>
          <p:cNvSpPr>
            <a:spLocks noGrp="1"/>
          </p:cNvSpPr>
          <p:nvPr>
            <p:ph type="pic" sz="quarter" idx="13"/>
          </p:nvPr>
        </p:nvSpPr>
        <p:spPr>
          <a:xfrm>
            <a:off x="6676178" y="5732463"/>
            <a:ext cx="667345" cy="667344"/>
          </a:xfrm>
        </p:spPr>
        <p:txBody>
          <a:bodyPr>
            <a:normAutofit/>
          </a:bodyPr>
          <a:lstStyle>
            <a:lvl1pPr>
              <a:defRPr sz="600"/>
            </a:lvl1pPr>
          </a:lstStyle>
          <a:p>
            <a:endParaRPr lang="en-GB" dirty="0"/>
          </a:p>
        </p:txBody>
      </p:sp>
      <p:sp>
        <p:nvSpPr>
          <p:cNvPr id="12" name="Picture Placeholder 9">
            <a:extLst>
              <a:ext uri="{FF2B5EF4-FFF2-40B4-BE49-F238E27FC236}">
                <a16:creationId xmlns:a16="http://schemas.microsoft.com/office/drawing/2014/main" id="{7A17B689-A779-6F1E-D118-1258C342DFB4}"/>
              </a:ext>
            </a:extLst>
          </p:cNvPr>
          <p:cNvSpPr>
            <a:spLocks noGrp="1"/>
          </p:cNvSpPr>
          <p:nvPr>
            <p:ph type="pic" sz="quarter" idx="14"/>
          </p:nvPr>
        </p:nvSpPr>
        <p:spPr>
          <a:xfrm>
            <a:off x="7472256" y="5732463"/>
            <a:ext cx="667345" cy="667344"/>
          </a:xfrm>
        </p:spPr>
        <p:txBody>
          <a:bodyPr>
            <a:normAutofit/>
          </a:bodyPr>
          <a:lstStyle>
            <a:lvl1pPr>
              <a:defRPr sz="600"/>
            </a:lvl1pPr>
          </a:lstStyle>
          <a:p>
            <a:endParaRPr lang="en-GB" dirty="0"/>
          </a:p>
        </p:txBody>
      </p:sp>
      <p:sp>
        <p:nvSpPr>
          <p:cNvPr id="13" name="Picture Placeholder 9">
            <a:extLst>
              <a:ext uri="{FF2B5EF4-FFF2-40B4-BE49-F238E27FC236}">
                <a16:creationId xmlns:a16="http://schemas.microsoft.com/office/drawing/2014/main" id="{990436DC-25D2-44E6-E294-8B9ABF837695}"/>
              </a:ext>
            </a:extLst>
          </p:cNvPr>
          <p:cNvSpPr>
            <a:spLocks noGrp="1"/>
          </p:cNvSpPr>
          <p:nvPr>
            <p:ph type="pic" sz="quarter" idx="15"/>
          </p:nvPr>
        </p:nvSpPr>
        <p:spPr>
          <a:xfrm>
            <a:off x="8268334" y="5732463"/>
            <a:ext cx="667345" cy="667344"/>
          </a:xfrm>
        </p:spPr>
        <p:txBody>
          <a:bodyPr>
            <a:normAutofit/>
          </a:bodyPr>
          <a:lstStyle>
            <a:lvl1pPr>
              <a:defRPr sz="600"/>
            </a:lvl1pPr>
          </a:lstStyle>
          <a:p>
            <a:endParaRPr lang="en-GB" dirty="0"/>
          </a:p>
        </p:txBody>
      </p:sp>
      <p:sp>
        <p:nvSpPr>
          <p:cNvPr id="14" name="Picture Placeholder 9">
            <a:extLst>
              <a:ext uri="{FF2B5EF4-FFF2-40B4-BE49-F238E27FC236}">
                <a16:creationId xmlns:a16="http://schemas.microsoft.com/office/drawing/2014/main" id="{00DA0DC8-55F7-E5BB-2C8A-19DEC390AC1F}"/>
              </a:ext>
            </a:extLst>
          </p:cNvPr>
          <p:cNvSpPr>
            <a:spLocks noGrp="1"/>
          </p:cNvSpPr>
          <p:nvPr>
            <p:ph type="pic" sz="quarter" idx="16"/>
          </p:nvPr>
        </p:nvSpPr>
        <p:spPr>
          <a:xfrm>
            <a:off x="9064412" y="5732463"/>
            <a:ext cx="667345" cy="667344"/>
          </a:xfrm>
        </p:spPr>
        <p:txBody>
          <a:bodyPr>
            <a:normAutofit/>
          </a:bodyPr>
          <a:lstStyle>
            <a:lvl1pPr>
              <a:defRPr sz="600"/>
            </a:lvl1pPr>
          </a:lstStyle>
          <a:p>
            <a:endParaRPr lang="en-GB" dirty="0"/>
          </a:p>
        </p:txBody>
      </p:sp>
      <p:sp>
        <p:nvSpPr>
          <p:cNvPr id="15" name="Picture Placeholder 9">
            <a:extLst>
              <a:ext uri="{FF2B5EF4-FFF2-40B4-BE49-F238E27FC236}">
                <a16:creationId xmlns:a16="http://schemas.microsoft.com/office/drawing/2014/main" id="{BBDA743C-7AF6-6AA0-2C87-28CBA502ABB8}"/>
              </a:ext>
            </a:extLst>
          </p:cNvPr>
          <p:cNvSpPr>
            <a:spLocks noGrp="1"/>
          </p:cNvSpPr>
          <p:nvPr>
            <p:ph type="pic" sz="quarter" idx="17"/>
          </p:nvPr>
        </p:nvSpPr>
        <p:spPr>
          <a:xfrm>
            <a:off x="9860490" y="5732463"/>
            <a:ext cx="667345" cy="667344"/>
          </a:xfrm>
        </p:spPr>
        <p:txBody>
          <a:bodyPr>
            <a:normAutofit/>
          </a:bodyPr>
          <a:lstStyle>
            <a:lvl1pPr>
              <a:defRPr sz="600"/>
            </a:lvl1pPr>
          </a:lstStyle>
          <a:p>
            <a:endParaRPr lang="en-GB" dirty="0"/>
          </a:p>
        </p:txBody>
      </p:sp>
      <p:sp>
        <p:nvSpPr>
          <p:cNvPr id="18" name="Picture Placeholder 17">
            <a:extLst>
              <a:ext uri="{FF2B5EF4-FFF2-40B4-BE49-F238E27FC236}">
                <a16:creationId xmlns:a16="http://schemas.microsoft.com/office/drawing/2014/main" id="{E3C047C0-5DDB-7D40-A3CF-440C6ABA9B67}"/>
              </a:ext>
            </a:extLst>
          </p:cNvPr>
          <p:cNvSpPr>
            <a:spLocks noGrp="1"/>
          </p:cNvSpPr>
          <p:nvPr>
            <p:ph type="pic" sz="quarter" idx="18"/>
          </p:nvPr>
        </p:nvSpPr>
        <p:spPr>
          <a:xfrm>
            <a:off x="5880100" y="761178"/>
            <a:ext cx="1008063" cy="1008063"/>
          </a:xfrm>
        </p:spPr>
        <p:txBody>
          <a:bodyPr>
            <a:normAutofit/>
          </a:bodyPr>
          <a:lstStyle>
            <a:lvl1pPr>
              <a:defRPr sz="600"/>
            </a:lvl1pPr>
          </a:lstStyle>
          <a:p>
            <a:endParaRPr lang="en-GB" dirty="0"/>
          </a:p>
        </p:txBody>
      </p:sp>
      <p:sp>
        <p:nvSpPr>
          <p:cNvPr id="22" name="Picture Placeholder 9">
            <a:extLst>
              <a:ext uri="{FF2B5EF4-FFF2-40B4-BE49-F238E27FC236}">
                <a16:creationId xmlns:a16="http://schemas.microsoft.com/office/drawing/2014/main" id="{2849A41A-BB14-7C8C-C8B5-287034EBD0E9}"/>
              </a:ext>
            </a:extLst>
          </p:cNvPr>
          <p:cNvSpPr>
            <a:spLocks noGrp="1"/>
          </p:cNvSpPr>
          <p:nvPr>
            <p:ph type="pic" sz="quarter" idx="19"/>
          </p:nvPr>
        </p:nvSpPr>
        <p:spPr>
          <a:xfrm>
            <a:off x="10656568" y="5732463"/>
            <a:ext cx="667345" cy="667344"/>
          </a:xfrm>
        </p:spPr>
        <p:txBody>
          <a:bodyPr>
            <a:normAutofit/>
          </a:bodyPr>
          <a:lstStyle>
            <a:lvl1pPr>
              <a:defRPr sz="600"/>
            </a:lvl1pPr>
          </a:lstStyle>
          <a:p>
            <a:endParaRPr lang="en-GB" dirty="0"/>
          </a:p>
        </p:txBody>
      </p:sp>
    </p:spTree>
    <p:extLst>
      <p:ext uri="{BB962C8B-B14F-4D97-AF65-F5344CB8AC3E}">
        <p14:creationId xmlns:p14="http://schemas.microsoft.com/office/powerpoint/2010/main" val="140042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52A31-8751-86AC-4A39-2F195F0261D6}"/>
              </a:ext>
            </a:extLst>
          </p:cNvPr>
          <p:cNvSpPr/>
          <p:nvPr userDrawn="1"/>
        </p:nvSpPr>
        <p:spPr>
          <a:xfrm>
            <a:off x="0" y="0"/>
            <a:ext cx="3503712" cy="6858000"/>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625202" y="3649760"/>
            <a:ext cx="2520280" cy="810414"/>
          </a:xfrm>
        </p:spPr>
        <p:txBody>
          <a:bodyPr anchor="b"/>
          <a:lstStyle>
            <a:lvl1pPr marL="0" indent="0">
              <a:buNone/>
              <a:defRPr sz="2000">
                <a:solidFill>
                  <a:srgbClr val="8A867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FE296840-0EA4-FFFF-91AC-1ED3758D99CD}"/>
              </a:ext>
            </a:extLst>
          </p:cNvPr>
          <p:cNvSpPr>
            <a:spLocks noGrp="1"/>
          </p:cNvSpPr>
          <p:nvPr>
            <p:ph idx="10"/>
          </p:nvPr>
        </p:nvSpPr>
        <p:spPr>
          <a:xfrm>
            <a:off x="4223792" y="1600205"/>
            <a:ext cx="3503712" cy="4525963"/>
          </a:xfrm>
        </p:spPr>
        <p:txBody>
          <a:bodyPr anchor="ctr">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
            <a:extLst>
              <a:ext uri="{FF2B5EF4-FFF2-40B4-BE49-F238E27FC236}">
                <a16:creationId xmlns:a16="http://schemas.microsoft.com/office/drawing/2014/main" id="{57DB031E-A57A-B9D9-0561-C031807B6420}"/>
              </a:ext>
            </a:extLst>
          </p:cNvPr>
          <p:cNvSpPr>
            <a:spLocks noGrp="1"/>
          </p:cNvSpPr>
          <p:nvPr>
            <p:ph type="title"/>
          </p:nvPr>
        </p:nvSpPr>
        <p:spPr>
          <a:xfrm>
            <a:off x="625202" y="1417513"/>
            <a:ext cx="2520280" cy="2232247"/>
          </a:xfrm>
        </p:spPr>
        <p:txBody>
          <a:bodyPr anchor="b"/>
          <a:lstStyle>
            <a:lvl1pPr>
              <a:defRPr/>
            </a:lvl1p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B05FE026-638F-F987-E774-28F101ECCF04}"/>
              </a:ext>
            </a:extLst>
          </p:cNvPr>
          <p:cNvSpPr>
            <a:spLocks noGrp="1"/>
          </p:cNvSpPr>
          <p:nvPr>
            <p:ph idx="11"/>
          </p:nvPr>
        </p:nvSpPr>
        <p:spPr>
          <a:xfrm>
            <a:off x="8062367" y="1600205"/>
            <a:ext cx="3503712" cy="4525963"/>
          </a:xfrm>
        </p:spPr>
        <p:txBody>
          <a:bodyPr anchor="ctr">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6561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Horizont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52A31-8751-86AC-4A39-2F195F0261D6}"/>
              </a:ext>
            </a:extLst>
          </p:cNvPr>
          <p:cNvSpPr/>
          <p:nvPr userDrawn="1"/>
        </p:nvSpPr>
        <p:spPr>
          <a:xfrm>
            <a:off x="0" y="3861048"/>
            <a:ext cx="12192000" cy="2996952"/>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620908" y="2852935"/>
            <a:ext cx="3962923" cy="810414"/>
          </a:xfrm>
        </p:spPr>
        <p:txBody>
          <a:bodyPr anchor="t"/>
          <a:lstStyle>
            <a:lvl1pPr marL="0" indent="0">
              <a:buNone/>
              <a:defRPr sz="2000">
                <a:solidFill>
                  <a:srgbClr val="8A867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FE296840-0EA4-FFFF-91AC-1ED3758D99CD}"/>
              </a:ext>
            </a:extLst>
          </p:cNvPr>
          <p:cNvSpPr>
            <a:spLocks noGrp="1"/>
          </p:cNvSpPr>
          <p:nvPr>
            <p:ph idx="10"/>
          </p:nvPr>
        </p:nvSpPr>
        <p:spPr>
          <a:xfrm>
            <a:off x="620908" y="4509120"/>
            <a:ext cx="5259068" cy="1972811"/>
          </a:xfrm>
        </p:spPr>
        <p:txBody>
          <a:bodyPr anchor="t">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
            <a:extLst>
              <a:ext uri="{FF2B5EF4-FFF2-40B4-BE49-F238E27FC236}">
                <a16:creationId xmlns:a16="http://schemas.microsoft.com/office/drawing/2014/main" id="{57DB031E-A57A-B9D9-0561-C031807B6420}"/>
              </a:ext>
            </a:extLst>
          </p:cNvPr>
          <p:cNvSpPr>
            <a:spLocks noGrp="1"/>
          </p:cNvSpPr>
          <p:nvPr>
            <p:ph type="title"/>
          </p:nvPr>
        </p:nvSpPr>
        <p:spPr>
          <a:xfrm>
            <a:off x="620908" y="620688"/>
            <a:ext cx="8211396" cy="2232247"/>
          </a:xfrm>
        </p:spPr>
        <p:txBody>
          <a:bodyPr anchor="b"/>
          <a:lstStyle>
            <a:lvl1pPr>
              <a:defRPr/>
            </a:lvl1p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B05FE026-638F-F987-E774-28F101ECCF04}"/>
              </a:ext>
            </a:extLst>
          </p:cNvPr>
          <p:cNvSpPr>
            <a:spLocks noGrp="1"/>
          </p:cNvSpPr>
          <p:nvPr>
            <p:ph idx="11"/>
          </p:nvPr>
        </p:nvSpPr>
        <p:spPr>
          <a:xfrm>
            <a:off x="6312023" y="4509120"/>
            <a:ext cx="5279901" cy="1972811"/>
          </a:xfrm>
        </p:spPr>
        <p:txBody>
          <a:bodyPr anchor="t">
            <a:normAutofit/>
          </a:bodyPr>
          <a:lstStyle>
            <a:lvl1pPr marL="0" indent="0">
              <a:buNone/>
              <a:defRPr sz="2000">
                <a:latin typeface="+mj-lt"/>
                <a:cs typeface="Arial" panose="020B0604020202020204" pitchFamily="34" charset="0"/>
              </a:defRPr>
            </a:lvl1pPr>
            <a:lvl2pPr marL="457188" indent="0">
              <a:buNone/>
              <a:defRPr sz="1800">
                <a:latin typeface="+mj-lt"/>
                <a:cs typeface="Arial" panose="020B0604020202020204" pitchFamily="34" charset="0"/>
              </a:defRPr>
            </a:lvl2pPr>
            <a:lvl3pPr marL="914377" indent="0">
              <a:buNone/>
              <a:defRPr sz="1600">
                <a:latin typeface="+mj-lt"/>
                <a:cs typeface="Arial" panose="020B0604020202020204" pitchFamily="34" charset="0"/>
              </a:defRPr>
            </a:lvl3pPr>
            <a:lvl4pPr marL="1371566" indent="0">
              <a:buNone/>
              <a:defRPr sz="1400">
                <a:latin typeface="+mj-lt"/>
                <a:cs typeface="Arial" panose="020B0604020202020204" pitchFamily="34" charset="0"/>
              </a:defRPr>
            </a:lvl4pPr>
            <a:lvl5pPr marL="1828755" indent="0">
              <a:buNone/>
              <a:defRPr sz="1400">
                <a:latin typeface="+mj-lt"/>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3421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12D8-7692-6DE2-7846-62AF6FF6B494}"/>
              </a:ext>
            </a:extLst>
          </p:cNvPr>
          <p:cNvSpPr>
            <a:spLocks noGrp="1"/>
          </p:cNvSpPr>
          <p:nvPr>
            <p:ph type="title"/>
          </p:nvPr>
        </p:nvSpPr>
        <p:spPr>
          <a:xfrm>
            <a:off x="6312024" y="1616241"/>
            <a:ext cx="5270376" cy="1143000"/>
          </a:xfrm>
        </p:spPr>
        <p:txBody>
          <a:bodyPr anchor="b">
            <a:normAutofit/>
          </a:bodyPr>
          <a:lstStyle>
            <a:lvl1pPr algn="l">
              <a:defRPr sz="3400" b="1">
                <a:solidFill>
                  <a:srgbClr val="FF6F61"/>
                </a:solidFill>
                <a:latin typeface="+mj-lt"/>
                <a:cs typeface="Arial Bold" panose="020B0704020202020204" pitchFamily="34" charset="0"/>
              </a:defRPr>
            </a:lvl1pPr>
          </a:lstStyle>
          <a:p>
            <a:r>
              <a:rPr lang="en-GB" dirty="0"/>
              <a:t>Click to edit Master title style</a:t>
            </a:r>
            <a:endParaRPr lang="en-US" dirty="0"/>
          </a:p>
        </p:txBody>
      </p:sp>
      <p:sp>
        <p:nvSpPr>
          <p:cNvPr id="4" name="Text Placeholder 2">
            <a:extLst>
              <a:ext uri="{FF2B5EF4-FFF2-40B4-BE49-F238E27FC236}">
                <a16:creationId xmlns:a16="http://schemas.microsoft.com/office/drawing/2014/main" id="{2DE0971B-B984-3F58-7F42-B8BEB2BF53F1}"/>
              </a:ext>
            </a:extLst>
          </p:cNvPr>
          <p:cNvSpPr>
            <a:spLocks noGrp="1"/>
          </p:cNvSpPr>
          <p:nvPr>
            <p:ph idx="1"/>
          </p:nvPr>
        </p:nvSpPr>
        <p:spPr>
          <a:xfrm>
            <a:off x="6312022" y="2924944"/>
            <a:ext cx="5270377" cy="2898340"/>
          </a:xfrm>
          <a:prstGeom prst="rect">
            <a:avLst/>
          </a:prstGeom>
        </p:spPr>
        <p:txBody>
          <a:bodyPr vert="horz" lIns="91440" tIns="45720" rIns="91440" bIns="45720" rtlCol="0">
            <a:normAutofit/>
          </a:bodyPr>
          <a:lstStyle>
            <a:lvl1pPr marL="0" indent="0">
              <a:buNone/>
              <a:defRPr sz="2000"/>
            </a:lvl1pPr>
            <a:lvl2pPr marL="457188" indent="0">
              <a:buNone/>
              <a:defRPr sz="1800"/>
            </a:lvl2pPr>
            <a:lvl3pPr marL="914377" indent="0">
              <a:buNone/>
              <a:defRPr sz="1600"/>
            </a:lvl3pPr>
            <a:lvl4pPr marL="1371566" indent="0">
              <a:buNone/>
              <a:defRPr sz="1400"/>
            </a:lvl4pPr>
            <a:lvl5pPr marL="1828755" indent="0">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5">
            <a:extLst>
              <a:ext uri="{FF2B5EF4-FFF2-40B4-BE49-F238E27FC236}">
                <a16:creationId xmlns:a16="http://schemas.microsoft.com/office/drawing/2014/main" id="{0563D631-88B4-2022-5CCB-1F6BEA44BB08}"/>
              </a:ext>
            </a:extLst>
          </p:cNvPr>
          <p:cNvSpPr>
            <a:spLocks noGrp="1"/>
          </p:cNvSpPr>
          <p:nvPr>
            <p:ph type="pic" sz="quarter" idx="11"/>
          </p:nvPr>
        </p:nvSpPr>
        <p:spPr>
          <a:xfrm>
            <a:off x="609601" y="1125538"/>
            <a:ext cx="5126038" cy="4824412"/>
          </a:xfrm>
          <a:solidFill>
            <a:schemeClr val="bg1">
              <a:lumMod val="75000"/>
            </a:schemeClr>
          </a:solidFill>
        </p:spPr>
        <p:txBody>
          <a:bodyPr/>
          <a:lstStyle/>
          <a:p>
            <a:endParaRPr lang="en-GB"/>
          </a:p>
        </p:txBody>
      </p:sp>
    </p:spTree>
    <p:extLst>
      <p:ext uri="{BB962C8B-B14F-4D97-AF65-F5344CB8AC3E}">
        <p14:creationId xmlns:p14="http://schemas.microsoft.com/office/powerpoint/2010/main" val="18111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2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108"/>
            <a:ext cx="9662864"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25" name="Group 24">
            <a:extLst>
              <a:ext uri="{FF2B5EF4-FFF2-40B4-BE49-F238E27FC236}">
                <a16:creationId xmlns:a16="http://schemas.microsoft.com/office/drawing/2014/main" id="{766F3588-A693-29F1-C029-1FBA21EEC040}"/>
              </a:ext>
            </a:extLst>
          </p:cNvPr>
          <p:cNvGrpSpPr/>
          <p:nvPr userDrawn="1"/>
        </p:nvGrpSpPr>
        <p:grpSpPr>
          <a:xfrm>
            <a:off x="9120336" y="-20767"/>
            <a:ext cx="3424479" cy="967681"/>
            <a:chOff x="9120336" y="-20767"/>
            <a:chExt cx="3424479" cy="967681"/>
          </a:xfrm>
        </p:grpSpPr>
        <p:sp>
          <p:nvSpPr>
            <p:cNvPr id="23" name="Graphic 7">
              <a:extLst>
                <a:ext uri="{FF2B5EF4-FFF2-40B4-BE49-F238E27FC236}">
                  <a16:creationId xmlns:a16="http://schemas.microsoft.com/office/drawing/2014/main" id="{84539F1F-71A3-2991-485C-9CB08B9E648B}"/>
                </a:ext>
              </a:extLst>
            </p:cNvPr>
            <p:cNvSpPr/>
            <p:nvPr userDrawn="1"/>
          </p:nvSpPr>
          <p:spPr>
            <a:xfrm>
              <a:off x="9120336" y="-20767"/>
              <a:ext cx="3424479" cy="967681"/>
            </a:xfrm>
            <a:custGeom>
              <a:avLst/>
              <a:gdLst>
                <a:gd name="connsiteX0" fmla="*/ 2336399 w 3424479"/>
                <a:gd name="connsiteY0" fmla="*/ 835525 h 967681"/>
                <a:gd name="connsiteX1" fmla="*/ 3424479 w 3424479"/>
                <a:gd name="connsiteY1" fmla="*/ 0 h 967681"/>
                <a:gd name="connsiteX2" fmla="*/ 0 w 3424479"/>
                <a:gd name="connsiteY2" fmla="*/ 0 h 967681"/>
                <a:gd name="connsiteX3" fmla="*/ 1642889 w 3424479"/>
                <a:gd name="connsiteY3" fmla="*/ 890494 h 967681"/>
                <a:gd name="connsiteX4" fmla="*/ 2336399 w 3424479"/>
                <a:gd name="connsiteY4" fmla="*/ 835525 h 9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79" h="967681">
                  <a:moveTo>
                    <a:pt x="2336399" y="835525"/>
                  </a:moveTo>
                  <a:lnTo>
                    <a:pt x="3424479" y="0"/>
                  </a:lnTo>
                  <a:lnTo>
                    <a:pt x="0" y="0"/>
                  </a:lnTo>
                  <a:lnTo>
                    <a:pt x="1642889" y="890494"/>
                  </a:lnTo>
                  <a:cubicBezTo>
                    <a:pt x="1864571" y="1010672"/>
                    <a:pt x="2136252" y="989137"/>
                    <a:pt x="2336399" y="835525"/>
                  </a:cubicBezTo>
                  <a:close/>
                </a:path>
              </a:pathLst>
            </a:custGeom>
            <a:solidFill>
              <a:schemeClr val="bg1"/>
            </a:solidFill>
            <a:ln w="15022" cap="flat">
              <a:noFill/>
              <a:prstDash val="solid"/>
              <a:miter/>
            </a:ln>
          </p:spPr>
          <p:txBody>
            <a:bodyPr rtlCol="0" anchor="ctr"/>
            <a:lstStyle/>
            <a:p>
              <a:endParaRPr lang="en-GB" sz="1100" dirty="0"/>
            </a:p>
          </p:txBody>
        </p:sp>
        <p:pic>
          <p:nvPicPr>
            <p:cNvPr id="9" name="Picture 8" descr="A black and blue text&#10;&#10;Description automatically generated">
              <a:extLst>
                <a:ext uri="{FF2B5EF4-FFF2-40B4-BE49-F238E27FC236}">
                  <a16:creationId xmlns:a16="http://schemas.microsoft.com/office/drawing/2014/main" id="{9B719896-325A-0FC2-B5E6-0A69A4F5377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200456" y="231461"/>
              <a:ext cx="1519892" cy="231613"/>
            </a:xfrm>
            <a:prstGeom prst="rect">
              <a:avLst/>
            </a:prstGeom>
          </p:spPr>
        </p:pic>
      </p:grpSp>
    </p:spTree>
    <p:extLst>
      <p:ext uri="{BB962C8B-B14F-4D97-AF65-F5344CB8AC3E}">
        <p14:creationId xmlns:p14="http://schemas.microsoft.com/office/powerpoint/2010/main" val="833215668"/>
      </p:ext>
    </p:extLst>
  </p:cSld>
  <p:clrMap bg1="lt1" tx1="dk1" bg2="lt2" tx2="dk2" accent1="accent1" accent2="accent2" accent3="accent3" accent4="accent4" accent5="accent5" accent6="accent6" hlink="hlink" folHlink="folHlink"/>
  <p:sldLayoutIdLst>
    <p:sldLayoutId id="2147483697" r:id="rId1"/>
    <p:sldLayoutId id="2147483719" r:id="rId2"/>
    <p:sldLayoutId id="2147483698" r:id="rId3"/>
    <p:sldLayoutId id="2147483699" r:id="rId4"/>
    <p:sldLayoutId id="2147483718" r:id="rId5"/>
    <p:sldLayoutId id="2147483717" r:id="rId6"/>
    <p:sldLayoutId id="2147483710" r:id="rId7"/>
    <p:sldLayoutId id="2147483716" r:id="rId8"/>
    <p:sldLayoutId id="2147483714" r:id="rId9"/>
    <p:sldLayoutId id="2147483709" r:id="rId10"/>
    <p:sldLayoutId id="2147483720" r:id="rId11"/>
    <p:sldLayoutId id="2147483715" r:id="rId12"/>
    <p:sldLayoutId id="2147483711" r:id="rId13"/>
    <p:sldLayoutId id="2147483708" r:id="rId14"/>
    <p:sldLayoutId id="2147483701" r:id="rId15"/>
    <p:sldLayoutId id="2147483702" r:id="rId16"/>
    <p:sldLayoutId id="2147483712" r:id="rId17"/>
    <p:sldLayoutId id="2147483713" r:id="rId18"/>
    <p:sldLayoutId id="2147483704" r:id="rId19"/>
    <p:sldLayoutId id="2147483705" r:id="rId20"/>
    <p:sldLayoutId id="2147483721" r:id="rId21"/>
  </p:sldLayoutIdLst>
  <p:txStyles>
    <p:titleStyle>
      <a:lvl1pPr algn="l" defTabSz="457189" rtl="0" eaLnBrk="1" latinLnBrk="0" hangingPunct="1">
        <a:spcBef>
          <a:spcPct val="0"/>
        </a:spcBef>
        <a:buNone/>
        <a:defRPr lang="en-US" sz="4000" b="1" kern="1200" dirty="0">
          <a:solidFill>
            <a:srgbClr val="FF6F61"/>
          </a:solidFill>
          <a:latin typeface="Montserrat" panose="00000500000000000000" pitchFamily="50" charset="0"/>
          <a:ea typeface="+mj-ea"/>
          <a:cs typeface="Arial Bold" panose="020B0704020202020204" pitchFamily="34" charset="0"/>
        </a:defRPr>
      </a:lvl1pPr>
    </p:titleStyle>
    <p:body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65896/PDF-Dec-2018.pdf"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EAF400-6FD6-FA00-4E01-9CEB8F735298}"/>
              </a:ext>
            </a:extLst>
          </p:cNvPr>
          <p:cNvSpPr>
            <a:spLocks noGrp="1"/>
          </p:cNvSpPr>
          <p:nvPr>
            <p:ph type="ctrTitle"/>
          </p:nvPr>
        </p:nvSpPr>
        <p:spPr>
          <a:xfrm>
            <a:off x="551384" y="1052736"/>
            <a:ext cx="4317504" cy="439440"/>
          </a:xfrm>
        </p:spPr>
        <p:txBody>
          <a:bodyPr>
            <a:normAutofit fontScale="90000"/>
          </a:bodyPr>
          <a:lstStyle/>
          <a:p>
            <a:r>
              <a:rPr lang="en-GB" sz="2400" b="0" kern="2000" spc="600" dirty="0">
                <a:solidFill>
                  <a:srgbClr val="FF6F61"/>
                </a:solidFill>
              </a:rPr>
              <a:t>ACTIVON</a:t>
            </a:r>
          </a:p>
        </p:txBody>
      </p:sp>
      <p:sp>
        <p:nvSpPr>
          <p:cNvPr id="5" name="Subtitle 4">
            <a:extLst>
              <a:ext uri="{FF2B5EF4-FFF2-40B4-BE49-F238E27FC236}">
                <a16:creationId xmlns:a16="http://schemas.microsoft.com/office/drawing/2014/main" id="{076A780C-7008-56B0-7679-2F53FE618A9C}"/>
              </a:ext>
            </a:extLst>
          </p:cNvPr>
          <p:cNvSpPr>
            <a:spLocks noGrp="1"/>
          </p:cNvSpPr>
          <p:nvPr>
            <p:ph type="subTitle" idx="1"/>
          </p:nvPr>
        </p:nvSpPr>
        <p:spPr>
          <a:xfrm>
            <a:off x="551384" y="2564904"/>
            <a:ext cx="3960440" cy="1512168"/>
          </a:xfrm>
        </p:spPr>
        <p:txBody>
          <a:bodyPr>
            <a:normAutofit/>
          </a:bodyPr>
          <a:lstStyle/>
          <a:p>
            <a:r>
              <a:rPr lang="en-GB" sz="3600" dirty="0">
                <a:solidFill>
                  <a:schemeClr val="bg1"/>
                </a:solidFill>
                <a:latin typeface="+mn-lt"/>
              </a:rPr>
              <a:t>Manuka Honey </a:t>
            </a:r>
            <a:br>
              <a:rPr lang="en-GB" sz="3600" dirty="0">
                <a:solidFill>
                  <a:schemeClr val="bg1"/>
                </a:solidFill>
                <a:latin typeface="+mn-lt"/>
              </a:rPr>
            </a:br>
            <a:r>
              <a:rPr lang="en-GB" sz="3600" b="1" dirty="0">
                <a:latin typeface="+mn-lt"/>
              </a:rPr>
              <a:t>Barrier Cream</a:t>
            </a:r>
          </a:p>
        </p:txBody>
      </p:sp>
    </p:spTree>
    <p:extLst>
      <p:ext uri="{BB962C8B-B14F-4D97-AF65-F5344CB8AC3E}">
        <p14:creationId xmlns:p14="http://schemas.microsoft.com/office/powerpoint/2010/main" val="195520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0A30A-A2EA-8717-4A7A-C56E05879B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38C82-DD9A-E5F6-938E-7A653EEA0A10}"/>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CB18C1CB-8520-3F55-F30C-147B615843DF}"/>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40AFE841-7340-74F7-9D38-CBA82BA4E371}"/>
              </a:ext>
            </a:extLst>
          </p:cNvPr>
          <p:cNvSpPr txBox="1">
            <a:spLocks/>
          </p:cNvSpPr>
          <p:nvPr/>
        </p:nvSpPr>
        <p:spPr>
          <a:xfrm>
            <a:off x="740793" y="1679664"/>
            <a:ext cx="5896272"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Creates a stable moisture barrier</a:t>
            </a:r>
          </a:p>
          <a:p>
            <a:pPr marL="342900" indent="-342900">
              <a:lnSpc>
                <a:spcPct val="150000"/>
              </a:lnSpc>
              <a:buFont typeface="Arial" panose="020B0604020202020204" pitchFamily="34" charset="0"/>
              <a:buChar char="•"/>
            </a:pPr>
            <a:r>
              <a:rPr lang="en-GB" sz="2400" dirty="0"/>
              <a:t>Survived wash test and immersion </a:t>
            </a:r>
            <a:br>
              <a:rPr lang="en-GB" sz="2400" dirty="0"/>
            </a:br>
            <a:r>
              <a:rPr lang="en-GB" sz="2400" dirty="0"/>
              <a:t>test with visible residue remaining</a:t>
            </a:r>
          </a:p>
        </p:txBody>
      </p:sp>
      <p:pic>
        <p:nvPicPr>
          <p:cNvPr id="5" name="Picture 4" descr="A close-up of a person's skin with water drops&#10;&#10;AI-generated content may be incorrect.">
            <a:extLst>
              <a:ext uri="{FF2B5EF4-FFF2-40B4-BE49-F238E27FC236}">
                <a16:creationId xmlns:a16="http://schemas.microsoft.com/office/drawing/2014/main" id="{473FB28D-E2EE-268A-853C-9E1A24B9918C}"/>
              </a:ext>
            </a:extLst>
          </p:cNvPr>
          <p:cNvPicPr>
            <a:picLocks noChangeAspect="1"/>
          </p:cNvPicPr>
          <p:nvPr/>
        </p:nvPicPr>
        <p:blipFill>
          <a:blip r:embed="rId3"/>
          <a:srcRect l="13828" t="20754"/>
          <a:stretch>
            <a:fillRect/>
          </a:stretch>
        </p:blipFill>
        <p:spPr>
          <a:xfrm>
            <a:off x="6949702" y="1791926"/>
            <a:ext cx="4273526" cy="3600400"/>
          </a:xfrm>
          <a:prstGeom prst="rect">
            <a:avLst/>
          </a:prstGeom>
        </p:spPr>
      </p:pic>
      <p:pic>
        <p:nvPicPr>
          <p:cNvPr id="9" name="Picture 8" descr="A tube of cream on a black background&#10;&#10;AI-generated content may be incorrect.">
            <a:extLst>
              <a:ext uri="{FF2B5EF4-FFF2-40B4-BE49-F238E27FC236}">
                <a16:creationId xmlns:a16="http://schemas.microsoft.com/office/drawing/2014/main" id="{97F2DF5A-7B91-A55D-87A3-C445399F7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608" y="2132856"/>
            <a:ext cx="7021093" cy="4725144"/>
          </a:xfrm>
          <a:prstGeom prst="rect">
            <a:avLst/>
          </a:prstGeom>
        </p:spPr>
      </p:pic>
    </p:spTree>
    <p:extLst>
      <p:ext uri="{BB962C8B-B14F-4D97-AF65-F5344CB8AC3E}">
        <p14:creationId xmlns:p14="http://schemas.microsoft.com/office/powerpoint/2010/main" val="150199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7F27-72C4-93FC-EA73-3C9986950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8D56B-DFD5-C3D3-5825-E663EA4380E8}"/>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1A8C217A-3C75-FA87-D23D-EE92533B6704}"/>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74D6D11A-9DFC-339A-D96E-54985F056C4D}"/>
              </a:ext>
            </a:extLst>
          </p:cNvPr>
          <p:cNvSpPr txBox="1">
            <a:spLocks/>
          </p:cNvSpPr>
          <p:nvPr/>
        </p:nvSpPr>
        <p:spPr>
          <a:xfrm>
            <a:off x="919808" y="1679664"/>
            <a:ext cx="10814991"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Moisturises</a:t>
            </a:r>
          </a:p>
          <a:p>
            <a:pPr marL="342900" indent="-342900">
              <a:lnSpc>
                <a:spcPct val="150000"/>
              </a:lnSpc>
              <a:buFont typeface="Arial" panose="020B0604020202020204" pitchFamily="34" charset="0"/>
              <a:buChar char="•"/>
            </a:pPr>
            <a:r>
              <a:rPr lang="en-GB" sz="2400" dirty="0"/>
              <a:t>Contains Cocoa Butter</a:t>
            </a:r>
          </a:p>
          <a:p>
            <a:pPr marL="342900" indent="-342900">
              <a:lnSpc>
                <a:spcPct val="150000"/>
              </a:lnSpc>
              <a:buFont typeface="Arial" panose="020B0604020202020204" pitchFamily="34" charset="0"/>
              <a:buChar char="•"/>
            </a:pPr>
            <a:r>
              <a:rPr lang="en-GB" sz="2400" dirty="0"/>
              <a:t>Skin hydration levels increased </a:t>
            </a:r>
            <a:br>
              <a:rPr lang="en-GB" sz="2400" dirty="0"/>
            </a:br>
            <a:r>
              <a:rPr lang="en-GB" sz="2400" dirty="0"/>
              <a:t>during testing</a:t>
            </a:r>
          </a:p>
        </p:txBody>
      </p:sp>
      <p:pic>
        <p:nvPicPr>
          <p:cNvPr id="2050" name="Picture 2" descr="SK-30 Skin &amp; Facial Face Moisture ...">
            <a:extLst>
              <a:ext uri="{FF2B5EF4-FFF2-40B4-BE49-F238E27FC236}">
                <a16:creationId xmlns:a16="http://schemas.microsoft.com/office/drawing/2014/main" id="{51CED819-D430-4370-6EEE-C88B1D17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152" y="1916832"/>
            <a:ext cx="3528392" cy="3528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electronic scale with a green screen&#10;&#10;AI-generated content may be incorrect.">
            <a:extLst>
              <a:ext uri="{FF2B5EF4-FFF2-40B4-BE49-F238E27FC236}">
                <a16:creationId xmlns:a16="http://schemas.microsoft.com/office/drawing/2014/main" id="{7D0A2026-4197-7368-966D-A6029D9BD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483" y="1050826"/>
            <a:ext cx="2458109" cy="5372982"/>
          </a:xfrm>
          <a:prstGeom prst="rect">
            <a:avLst/>
          </a:prstGeom>
        </p:spPr>
      </p:pic>
    </p:spTree>
    <p:extLst>
      <p:ext uri="{BB962C8B-B14F-4D97-AF65-F5344CB8AC3E}">
        <p14:creationId xmlns:p14="http://schemas.microsoft.com/office/powerpoint/2010/main" val="424959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5BE8-088B-BAB2-0421-691CF2D0C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938C6-DBC9-357A-A009-AE806FF7FD59}"/>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7" name="Content Placeholder 2">
            <a:extLst>
              <a:ext uri="{FF2B5EF4-FFF2-40B4-BE49-F238E27FC236}">
                <a16:creationId xmlns:a16="http://schemas.microsoft.com/office/drawing/2014/main" id="{1AEFCACA-CBD0-3EB5-8DE1-467C5A06142D}"/>
              </a:ext>
            </a:extLst>
          </p:cNvPr>
          <p:cNvSpPr txBox="1">
            <a:spLocks/>
          </p:cNvSpPr>
          <p:nvPr/>
        </p:nvSpPr>
        <p:spPr>
          <a:xfrm>
            <a:off x="695400" y="2636912"/>
            <a:ext cx="11039399" cy="3939296"/>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Compatible with secondary dressings</a:t>
            </a:r>
            <a:br>
              <a:rPr lang="en-GB" b="1" dirty="0"/>
            </a:br>
            <a:r>
              <a:rPr lang="en-GB" b="1" dirty="0"/>
              <a:t>and Ostomy solutions</a:t>
            </a:r>
          </a:p>
          <a:p>
            <a:pPr marL="342900" indent="-342900">
              <a:buFont typeface="Arial" panose="020B0604020202020204" pitchFamily="34" charset="0"/>
              <a:buChar char="•"/>
            </a:pPr>
            <a:r>
              <a:rPr lang="en-GB" dirty="0"/>
              <a:t>Does not prevent adhesion of </a:t>
            </a:r>
            <a:br>
              <a:rPr lang="en-GB" dirty="0"/>
            </a:br>
            <a:r>
              <a:rPr lang="en-GB" dirty="0"/>
              <a:t>other products</a:t>
            </a:r>
          </a:p>
        </p:txBody>
      </p:sp>
      <p:pic>
        <p:nvPicPr>
          <p:cNvPr id="4" name="Picture 3" descr="A close-up of a person's stomach&#10;&#10;AI-generated content may be incorrect.">
            <a:extLst>
              <a:ext uri="{FF2B5EF4-FFF2-40B4-BE49-F238E27FC236}">
                <a16:creationId xmlns:a16="http://schemas.microsoft.com/office/drawing/2014/main" id="{0D12FE0B-A3B4-0534-D69C-C991EE1DF78A}"/>
              </a:ext>
            </a:extLst>
          </p:cNvPr>
          <p:cNvPicPr>
            <a:picLocks noChangeAspect="1"/>
          </p:cNvPicPr>
          <p:nvPr/>
        </p:nvPicPr>
        <p:blipFill>
          <a:blip r:embed="rId3" cstate="print">
            <a:extLst>
              <a:ext uri="{28A0092B-C50C-407E-A947-70E740481C1C}">
                <a14:useLocalDpi xmlns:a14="http://schemas.microsoft.com/office/drawing/2010/main" val="0"/>
              </a:ext>
            </a:extLst>
          </a:blip>
          <a:srcRect l="5200" r="11594"/>
          <a:stretch>
            <a:fillRect/>
          </a:stretch>
        </p:blipFill>
        <p:spPr>
          <a:xfrm>
            <a:off x="6528048" y="1826722"/>
            <a:ext cx="4608513" cy="3115524"/>
          </a:xfrm>
          <a:prstGeom prst="rect">
            <a:avLst/>
          </a:prstGeom>
        </p:spPr>
      </p:pic>
    </p:spTree>
    <p:extLst>
      <p:ext uri="{BB962C8B-B14F-4D97-AF65-F5344CB8AC3E}">
        <p14:creationId xmlns:p14="http://schemas.microsoft.com/office/powerpoint/2010/main" val="1591699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92B530-A6F9-81C4-DF13-92E902A5A8E4}"/>
              </a:ext>
            </a:extLst>
          </p:cNvPr>
          <p:cNvSpPr>
            <a:spLocks noGrp="1"/>
          </p:cNvSpPr>
          <p:nvPr>
            <p:ph type="title"/>
          </p:nvPr>
        </p:nvSpPr>
        <p:spPr/>
        <p:txBody>
          <a:bodyPr/>
          <a:lstStyle/>
          <a:p>
            <a:r>
              <a:rPr lang="en-GB" dirty="0"/>
              <a:t>H</a:t>
            </a:r>
            <a:r>
              <a:rPr lang="en-GB" dirty="0">
                <a:solidFill>
                  <a:srgbClr val="FF6F61"/>
                </a:solidFill>
              </a:rPr>
              <a:t>oney Barrier Creams Comparison</a:t>
            </a:r>
          </a:p>
        </p:txBody>
      </p:sp>
      <p:sp>
        <p:nvSpPr>
          <p:cNvPr id="6" name="Content Placeholder 5">
            <a:extLst>
              <a:ext uri="{FF2B5EF4-FFF2-40B4-BE49-F238E27FC236}">
                <a16:creationId xmlns:a16="http://schemas.microsoft.com/office/drawing/2014/main" id="{2130EC23-D0E5-0531-50B2-7B79A859A8FD}"/>
              </a:ext>
            </a:extLst>
          </p:cNvPr>
          <p:cNvSpPr>
            <a:spLocks noGrp="1"/>
          </p:cNvSpPr>
          <p:nvPr>
            <p:ph idx="1"/>
          </p:nvPr>
        </p:nvSpPr>
        <p:spPr>
          <a:xfrm>
            <a:off x="1055440" y="4190498"/>
            <a:ext cx="3240360" cy="2325394"/>
          </a:xfrm>
        </p:spPr>
        <p:txBody>
          <a:bodyPr>
            <a:noAutofit/>
          </a:bodyPr>
          <a:lstStyle/>
          <a:p>
            <a:pPr marL="285750" indent="-285750" algn="l">
              <a:buFont typeface="Arial" panose="020B0604020202020204" pitchFamily="34" charset="0"/>
              <a:buChar char="•"/>
            </a:pPr>
            <a:r>
              <a:rPr lang="en-GB" sz="1500" dirty="0">
                <a:latin typeface="Calibri" panose="020F0502020204030204" pitchFamily="34" charset="0"/>
              </a:rPr>
              <a:t>Contains Peanut Oil</a:t>
            </a:r>
          </a:p>
          <a:p>
            <a:pPr marL="285750" indent="-285750" algn="l">
              <a:buFont typeface="Arial" panose="020B0604020202020204" pitchFamily="34" charset="0"/>
              <a:buChar char="•"/>
            </a:pPr>
            <a:r>
              <a:rPr lang="en-GB" sz="1500" dirty="0">
                <a:latin typeface="Calibri" panose="020F0502020204030204" pitchFamily="34" charset="0"/>
              </a:rPr>
              <a:t>Not Manuka honey – honey origin and type undisclosed</a:t>
            </a:r>
          </a:p>
          <a:p>
            <a:pPr marL="285750" indent="-285750" algn="l">
              <a:buFont typeface="Arial" panose="020B0604020202020204" pitchFamily="34" charset="0"/>
              <a:buChar char="•"/>
            </a:pPr>
            <a:r>
              <a:rPr lang="en-GB" sz="1500" dirty="0">
                <a:latin typeface="Calibri" panose="020F0502020204030204" pitchFamily="34" charset="0"/>
              </a:rPr>
              <a:t>Takes a long time to dry - if at all</a:t>
            </a:r>
          </a:p>
          <a:p>
            <a:pPr marL="285750" indent="-285750" algn="l">
              <a:buFont typeface="Arial" panose="020B0604020202020204" pitchFamily="34" charset="0"/>
              <a:buChar char="•"/>
            </a:pPr>
            <a:r>
              <a:rPr lang="en-GB" sz="1500" dirty="0">
                <a:latin typeface="Calibri" panose="020F0502020204030204" pitchFamily="34" charset="0"/>
              </a:rPr>
              <a:t>Hard to attach secondary dressing or ostomy</a:t>
            </a:r>
          </a:p>
          <a:p>
            <a:pPr marL="285750" indent="-285750" algn="l">
              <a:buFont typeface="Arial" panose="020B0604020202020204" pitchFamily="34" charset="0"/>
              <a:buChar char="•"/>
            </a:pPr>
            <a:r>
              <a:rPr lang="en-GB" sz="1500" dirty="0">
                <a:latin typeface="Calibri" panose="020F0502020204030204" pitchFamily="34" charset="0"/>
              </a:rPr>
              <a:t>Small tubes</a:t>
            </a:r>
          </a:p>
          <a:p>
            <a:pPr marL="285750" indent="-285750" algn="l">
              <a:buFont typeface="Arial" panose="020B0604020202020204" pitchFamily="34" charset="0"/>
              <a:buChar char="•"/>
            </a:pPr>
            <a:r>
              <a:rPr lang="en-GB" sz="1500" dirty="0">
                <a:latin typeface="Calibri" panose="020F0502020204030204" pitchFamily="34" charset="0"/>
              </a:rPr>
              <a:t>Will Revamil survive the MDR transition?</a:t>
            </a:r>
          </a:p>
        </p:txBody>
      </p:sp>
      <p:sp>
        <p:nvSpPr>
          <p:cNvPr id="7" name="Content Placeholder 6">
            <a:extLst>
              <a:ext uri="{FF2B5EF4-FFF2-40B4-BE49-F238E27FC236}">
                <a16:creationId xmlns:a16="http://schemas.microsoft.com/office/drawing/2014/main" id="{5C2C013B-7E35-935F-29FD-F28F2A1D5C25}"/>
              </a:ext>
            </a:extLst>
          </p:cNvPr>
          <p:cNvSpPr>
            <a:spLocks noGrp="1"/>
          </p:cNvSpPr>
          <p:nvPr>
            <p:ph idx="17"/>
          </p:nvPr>
        </p:nvSpPr>
        <p:spPr>
          <a:xfrm>
            <a:off x="4547940" y="4190498"/>
            <a:ext cx="3240360" cy="2550870"/>
          </a:xfrm>
        </p:spPr>
        <p:txBody>
          <a:bodyPr>
            <a:normAutofit/>
          </a:bodyPr>
          <a:lstStyle/>
          <a:p>
            <a:pPr marL="285750" indent="-285750" algn="l">
              <a:lnSpc>
                <a:spcPct val="90000"/>
              </a:lnSpc>
              <a:buFont typeface="Arial" panose="020B0604020202020204" pitchFamily="34" charset="0"/>
              <a:buChar char="•"/>
            </a:pPr>
            <a:r>
              <a:rPr lang="en-GB" sz="1500" dirty="0">
                <a:latin typeface="Calibri" panose="020F0502020204030204" pitchFamily="34" charset="0"/>
              </a:rPr>
              <a:t>30% Manuka honey</a:t>
            </a:r>
          </a:p>
          <a:p>
            <a:pPr marL="285750" indent="-285750" algn="l">
              <a:lnSpc>
                <a:spcPct val="90000"/>
              </a:lnSpc>
              <a:buFont typeface="Arial" panose="020B0604020202020204" pitchFamily="34" charset="0"/>
              <a:buChar char="•"/>
            </a:pPr>
            <a:r>
              <a:rPr lang="en-GB" sz="1500" dirty="0">
                <a:latin typeface="Calibri" panose="020F0502020204030204" pitchFamily="34" charset="0"/>
              </a:rPr>
              <a:t>Contains Coconut oil</a:t>
            </a:r>
          </a:p>
          <a:p>
            <a:pPr marL="285750" indent="-285750" algn="l">
              <a:lnSpc>
                <a:spcPct val="90000"/>
              </a:lnSpc>
              <a:buFont typeface="Arial" panose="020B0604020202020204" pitchFamily="34" charset="0"/>
              <a:buChar char="•"/>
            </a:pPr>
            <a:r>
              <a:rPr lang="en-GB" sz="1500" dirty="0">
                <a:latin typeface="Calibri" panose="020F0502020204030204" pitchFamily="34" charset="0"/>
              </a:rPr>
              <a:t>Less natural, contains silicone and </a:t>
            </a:r>
            <a:r>
              <a:rPr lang="en-GB" sz="1500" dirty="0" err="1">
                <a:latin typeface="Calibri" panose="020F0502020204030204" pitchFamily="34" charset="0"/>
              </a:rPr>
              <a:t>Cetomacrogol</a:t>
            </a:r>
            <a:endParaRPr lang="en-GB" sz="1500" dirty="0">
              <a:latin typeface="Calibri" panose="020F0502020204030204" pitchFamily="34" charset="0"/>
            </a:endParaRPr>
          </a:p>
          <a:p>
            <a:pPr marL="285750" indent="-285750" algn="l">
              <a:lnSpc>
                <a:spcPct val="90000"/>
              </a:lnSpc>
              <a:buFont typeface="Arial" panose="020B0604020202020204" pitchFamily="34" charset="0"/>
              <a:buChar char="•"/>
            </a:pPr>
            <a:r>
              <a:rPr lang="en-GB" sz="1500" dirty="0">
                <a:latin typeface="Calibri" panose="020F0502020204030204" pitchFamily="34" charset="0"/>
              </a:rPr>
              <a:t>Doesn’t dry quickly</a:t>
            </a:r>
          </a:p>
          <a:p>
            <a:pPr marL="285750" indent="-285750" algn="l">
              <a:lnSpc>
                <a:spcPct val="90000"/>
              </a:lnSpc>
              <a:buFont typeface="Arial" panose="020B0604020202020204" pitchFamily="34" charset="0"/>
              <a:buChar char="•"/>
            </a:pPr>
            <a:r>
              <a:rPr lang="en-GB" sz="1500" dirty="0">
                <a:latin typeface="Calibri" panose="020F0502020204030204" pitchFamily="34" charset="0"/>
              </a:rPr>
              <a:t>Reportedly unpopular aroma</a:t>
            </a:r>
          </a:p>
          <a:p>
            <a:pPr marL="285750" indent="-285750" algn="l">
              <a:lnSpc>
                <a:spcPct val="90000"/>
              </a:lnSpc>
              <a:buFont typeface="Arial" panose="020B0604020202020204" pitchFamily="34" charset="0"/>
              <a:buChar char="•"/>
            </a:pPr>
            <a:r>
              <a:rPr lang="en-GB" sz="1500" dirty="0">
                <a:latin typeface="Calibri" panose="020F0502020204030204" pitchFamily="34" charset="0"/>
              </a:rPr>
              <a:t>50g tubes and sachets only</a:t>
            </a:r>
          </a:p>
          <a:p>
            <a:pPr marL="285750" indent="-285750" algn="l">
              <a:lnSpc>
                <a:spcPct val="90000"/>
              </a:lnSpc>
              <a:buFont typeface="Arial" panose="020B0604020202020204" pitchFamily="34" charset="0"/>
              <a:buChar char="•"/>
            </a:pPr>
            <a:r>
              <a:rPr lang="en-GB" sz="1500" dirty="0">
                <a:latin typeface="Calibri" panose="020F0502020204030204" pitchFamily="34" charset="0"/>
              </a:rPr>
              <a:t>Uncertain future </a:t>
            </a:r>
          </a:p>
          <a:p>
            <a:pPr marL="285750" indent="-285750" algn="l">
              <a:lnSpc>
                <a:spcPct val="90000"/>
              </a:lnSpc>
              <a:buFont typeface="Arial" panose="020B0604020202020204" pitchFamily="34" charset="0"/>
              <a:buChar char="•"/>
            </a:pPr>
            <a:r>
              <a:rPr lang="en-GB" sz="1500" dirty="0">
                <a:latin typeface="Calibri" panose="020F0502020204030204" pitchFamily="34" charset="0"/>
              </a:rPr>
              <a:t>Availability issues</a:t>
            </a:r>
          </a:p>
        </p:txBody>
      </p:sp>
      <p:pic>
        <p:nvPicPr>
          <p:cNvPr id="4" name="Picture 3" descr="A tube of cream on a black background&#10;&#10;AI-generated content may be incorrect.">
            <a:extLst>
              <a:ext uri="{FF2B5EF4-FFF2-40B4-BE49-F238E27FC236}">
                <a16:creationId xmlns:a16="http://schemas.microsoft.com/office/drawing/2014/main" id="{0CF76D48-837F-B2C9-BEDC-71B7D11FB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60" y="1572738"/>
            <a:ext cx="2612847" cy="2612847"/>
          </a:xfrm>
          <a:prstGeom prst="rect">
            <a:avLst/>
          </a:prstGeom>
        </p:spPr>
      </p:pic>
      <p:pic>
        <p:nvPicPr>
          <p:cNvPr id="13" name="Picture 12" descr="A white tube with blue and white text&#10;&#10;AI-generated content may be incorrect.">
            <a:extLst>
              <a:ext uri="{FF2B5EF4-FFF2-40B4-BE49-F238E27FC236}">
                <a16:creationId xmlns:a16="http://schemas.microsoft.com/office/drawing/2014/main" id="{175509D7-232C-5700-C15E-048B117A7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896" y="1512851"/>
            <a:ext cx="1351360" cy="2660158"/>
          </a:xfrm>
          <a:prstGeom prst="rect">
            <a:avLst/>
          </a:prstGeom>
        </p:spPr>
      </p:pic>
      <p:sp>
        <p:nvSpPr>
          <p:cNvPr id="29" name="Content Placeholder 6">
            <a:extLst>
              <a:ext uri="{FF2B5EF4-FFF2-40B4-BE49-F238E27FC236}">
                <a16:creationId xmlns:a16="http://schemas.microsoft.com/office/drawing/2014/main" id="{D62017EF-EBEC-8986-95FF-F972A0FD532D}"/>
              </a:ext>
            </a:extLst>
          </p:cNvPr>
          <p:cNvSpPr txBox="1">
            <a:spLocks/>
          </p:cNvSpPr>
          <p:nvPr/>
        </p:nvSpPr>
        <p:spPr>
          <a:xfrm>
            <a:off x="8040440" y="4229536"/>
            <a:ext cx="3240360" cy="2550870"/>
          </a:xfrm>
          <a:prstGeom prst="rect">
            <a:avLst/>
          </a:prstGeom>
        </p:spPr>
        <p:txBody>
          <a:bodyPr vert="horz" lIns="91440" tIns="45720" rIns="91440" bIns="45720" rtlCol="0">
            <a:normAutofit/>
          </a:bodyPr>
          <a:lstStyle>
            <a:lvl1pPr marL="0" indent="0" algn="ctr" defTabSz="457189" rtl="0" eaLnBrk="1" latinLnBrk="0" hangingPunct="1">
              <a:spcBef>
                <a:spcPct val="20000"/>
              </a:spcBef>
              <a:buFont typeface="Arial"/>
              <a:buNone/>
              <a:defRPr sz="2000" kern="1200">
                <a:solidFill>
                  <a:schemeClr val="bg1"/>
                </a:solidFill>
                <a:latin typeface="+mn-lt"/>
                <a:ea typeface="+mn-ea"/>
                <a:cs typeface="Arial" panose="020B0604020202020204" pitchFamily="34" charset="0"/>
              </a:defRPr>
            </a:lvl1pPr>
            <a:lvl2pPr marL="457188" indent="0" algn="ctr" defTabSz="457189" rtl="0" eaLnBrk="1" latinLnBrk="0" hangingPunct="1">
              <a:spcBef>
                <a:spcPct val="20000"/>
              </a:spcBef>
              <a:buFont typeface="Arial"/>
              <a:buNone/>
              <a:defRPr sz="1800" kern="1200">
                <a:solidFill>
                  <a:schemeClr val="bg1"/>
                </a:solidFill>
                <a:latin typeface="+mn-lt"/>
                <a:ea typeface="+mn-ea"/>
                <a:cs typeface="Arial" panose="020B0604020202020204" pitchFamily="34" charset="0"/>
              </a:defRPr>
            </a:lvl2pPr>
            <a:lvl3pPr marL="914377" indent="0" algn="ctr" defTabSz="457189" rtl="0" eaLnBrk="1" latinLnBrk="0" hangingPunct="1">
              <a:spcBef>
                <a:spcPct val="20000"/>
              </a:spcBef>
              <a:buFont typeface="Arial"/>
              <a:buNone/>
              <a:defRPr sz="1600" kern="1200">
                <a:solidFill>
                  <a:schemeClr val="bg1"/>
                </a:solidFill>
                <a:latin typeface="+mn-lt"/>
                <a:ea typeface="+mn-ea"/>
                <a:cs typeface="Arial" panose="020B0604020202020204" pitchFamily="34" charset="0"/>
              </a:defRPr>
            </a:lvl3pPr>
            <a:lvl4pPr marL="1371566"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4pPr>
            <a:lvl5pPr marL="1828755"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lnSpc>
                <a:spcPct val="90000"/>
              </a:lnSpc>
              <a:buFont typeface="Arial" panose="020B0604020202020204" pitchFamily="34" charset="0"/>
              <a:buChar char="•"/>
            </a:pPr>
            <a:r>
              <a:rPr lang="en-GB" sz="1500" dirty="0">
                <a:latin typeface="Calibri" panose="020F0502020204030204" pitchFamily="34" charset="0"/>
              </a:rPr>
              <a:t>25% Manuka honey</a:t>
            </a:r>
          </a:p>
          <a:p>
            <a:pPr marL="285750" indent="-285750" algn="l">
              <a:lnSpc>
                <a:spcPct val="90000"/>
              </a:lnSpc>
              <a:buFont typeface="Arial" panose="020B0604020202020204" pitchFamily="34" charset="0"/>
              <a:buChar char="•"/>
            </a:pPr>
            <a:r>
              <a:rPr lang="en-GB" sz="1500" dirty="0">
                <a:latin typeface="Calibri" panose="020F0502020204030204" pitchFamily="34" charset="0"/>
              </a:rPr>
              <a:t>Dries in less than 1 minute</a:t>
            </a:r>
          </a:p>
          <a:p>
            <a:pPr marL="285750" indent="-285750" algn="l">
              <a:lnSpc>
                <a:spcPct val="90000"/>
              </a:lnSpc>
              <a:buFont typeface="Arial" panose="020B0604020202020204" pitchFamily="34" charset="0"/>
              <a:buChar char="•"/>
            </a:pPr>
            <a:r>
              <a:rPr lang="en-GB" sz="1500" dirty="0">
                <a:latin typeface="Calibri" panose="020F0502020204030204" pitchFamily="34" charset="0"/>
              </a:rPr>
              <a:t>100g tubes for community use</a:t>
            </a:r>
          </a:p>
          <a:p>
            <a:pPr marL="285750" indent="-285750" algn="l">
              <a:lnSpc>
                <a:spcPct val="90000"/>
              </a:lnSpc>
              <a:buFont typeface="Arial" panose="020B0604020202020204" pitchFamily="34" charset="0"/>
              <a:buChar char="•"/>
            </a:pPr>
            <a:r>
              <a:rPr lang="en-GB" sz="1500" dirty="0">
                <a:latin typeface="Calibri" panose="020F0502020204030204" pitchFamily="34" charset="0"/>
              </a:rPr>
              <a:t>99% natural</a:t>
            </a:r>
          </a:p>
          <a:p>
            <a:pPr marL="285750" indent="-285750" algn="l">
              <a:lnSpc>
                <a:spcPct val="90000"/>
              </a:lnSpc>
              <a:buFont typeface="Arial" panose="020B0604020202020204" pitchFamily="34" charset="0"/>
              <a:buChar char="•"/>
            </a:pPr>
            <a:r>
              <a:rPr lang="en-GB" sz="1500" dirty="0">
                <a:latin typeface="Calibri" panose="020F0502020204030204" pitchFamily="34" charset="0"/>
              </a:rPr>
              <a:t>New</a:t>
            </a:r>
          </a:p>
          <a:p>
            <a:pPr marL="285750" indent="-285750" algn="l">
              <a:lnSpc>
                <a:spcPct val="90000"/>
              </a:lnSpc>
              <a:buFont typeface="Arial" panose="020B0604020202020204" pitchFamily="34" charset="0"/>
              <a:buChar char="•"/>
            </a:pPr>
            <a:r>
              <a:rPr lang="en-GB" sz="1500" dirty="0">
                <a:latin typeface="Calibri" panose="020F0502020204030204" pitchFamily="34" charset="0"/>
              </a:rPr>
              <a:t>Zero availability issues</a:t>
            </a:r>
          </a:p>
          <a:p>
            <a:pPr marL="285750" indent="-285750" algn="l">
              <a:lnSpc>
                <a:spcPct val="90000"/>
              </a:lnSpc>
              <a:buFont typeface="Arial" panose="020B0604020202020204" pitchFamily="34" charset="0"/>
              <a:buChar char="•"/>
            </a:pPr>
            <a:r>
              <a:rPr lang="en-GB" sz="1500" dirty="0">
                <a:latin typeface="Calibri" panose="020F0502020204030204" pitchFamily="34" charset="0"/>
              </a:rPr>
              <a:t>MDR compliant</a:t>
            </a:r>
          </a:p>
        </p:txBody>
      </p:sp>
      <p:pic>
        <p:nvPicPr>
          <p:cNvPr id="10" name="Picture 9" descr="A tube of cream on a black background&#10;&#10;AI-generated content may be incorrect.">
            <a:extLst>
              <a:ext uri="{FF2B5EF4-FFF2-40B4-BE49-F238E27FC236}">
                <a16:creationId xmlns:a16="http://schemas.microsoft.com/office/drawing/2014/main" id="{C8CD6608-0A77-918D-9B63-4AEB948490E9}"/>
              </a:ext>
            </a:extLst>
          </p:cNvPr>
          <p:cNvPicPr>
            <a:picLocks noChangeAspect="1"/>
          </p:cNvPicPr>
          <p:nvPr/>
        </p:nvPicPr>
        <p:blipFill>
          <a:blip r:embed="rId5" cstate="print">
            <a:extLst>
              <a:ext uri="{28A0092B-C50C-407E-A947-70E740481C1C}">
                <a14:useLocalDpi xmlns:a14="http://schemas.microsoft.com/office/drawing/2010/main" val="0"/>
              </a:ext>
            </a:extLst>
          </a:blip>
          <a:srcRect l="30273" r="38048"/>
          <a:stretch>
            <a:fillRect/>
          </a:stretch>
        </p:blipFill>
        <p:spPr>
          <a:xfrm>
            <a:off x="8492845" y="1152811"/>
            <a:ext cx="1555287" cy="3304058"/>
          </a:xfrm>
          <a:prstGeom prst="rect">
            <a:avLst/>
          </a:prstGeom>
        </p:spPr>
      </p:pic>
    </p:spTree>
    <p:extLst>
      <p:ext uri="{BB962C8B-B14F-4D97-AF65-F5344CB8AC3E}">
        <p14:creationId xmlns:p14="http://schemas.microsoft.com/office/powerpoint/2010/main" val="1443294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AE4C-0E38-3E1E-726E-DBB7C7E22B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F8B304-CB43-122D-F6AB-E79EBE1E3907}"/>
              </a:ext>
            </a:extLst>
          </p:cNvPr>
          <p:cNvSpPr>
            <a:spLocks noGrp="1"/>
          </p:cNvSpPr>
          <p:nvPr>
            <p:ph type="title"/>
          </p:nvPr>
        </p:nvSpPr>
        <p:spPr/>
        <p:txBody>
          <a:bodyPr/>
          <a:lstStyle/>
          <a:p>
            <a:r>
              <a:rPr lang="en-GB" dirty="0">
                <a:solidFill>
                  <a:srgbClr val="FF6F61"/>
                </a:solidFill>
              </a:rPr>
              <a:t>Incumbent </a:t>
            </a:r>
            <a:r>
              <a:rPr lang="en-GB" dirty="0"/>
              <a:t>Barrier C</a:t>
            </a:r>
            <a:r>
              <a:rPr lang="en-GB" dirty="0">
                <a:solidFill>
                  <a:srgbClr val="FF6F61"/>
                </a:solidFill>
              </a:rPr>
              <a:t>reams Comparison</a:t>
            </a:r>
          </a:p>
        </p:txBody>
      </p:sp>
      <p:sp>
        <p:nvSpPr>
          <p:cNvPr id="6" name="Content Placeholder 5">
            <a:extLst>
              <a:ext uri="{FF2B5EF4-FFF2-40B4-BE49-F238E27FC236}">
                <a16:creationId xmlns:a16="http://schemas.microsoft.com/office/drawing/2014/main" id="{32EA5533-9A25-4B57-D369-661B86B4AF0D}"/>
              </a:ext>
            </a:extLst>
          </p:cNvPr>
          <p:cNvSpPr>
            <a:spLocks noGrp="1"/>
          </p:cNvSpPr>
          <p:nvPr>
            <p:ph idx="1"/>
          </p:nvPr>
        </p:nvSpPr>
        <p:spPr>
          <a:xfrm>
            <a:off x="695400" y="4860983"/>
            <a:ext cx="2520280" cy="2325394"/>
          </a:xfrm>
        </p:spPr>
        <p:txBody>
          <a:bodyPr>
            <a:noAutofit/>
          </a:bodyPr>
          <a:lstStyle/>
          <a:p>
            <a:pPr marL="285750" indent="-285750" algn="l">
              <a:buFont typeface="Arial" panose="020B0604020202020204" pitchFamily="34" charset="0"/>
              <a:buChar char="•"/>
            </a:pPr>
            <a:r>
              <a:rPr lang="en-GB" sz="1500" dirty="0">
                <a:latin typeface="Calibri" panose="020F0502020204030204" pitchFamily="34" charset="0"/>
              </a:rPr>
              <a:t>Contains Petrolatum (flammable)</a:t>
            </a:r>
          </a:p>
          <a:p>
            <a:pPr marL="285750" indent="-285750" algn="l">
              <a:buFont typeface="Arial" panose="020B0604020202020204" pitchFamily="34" charset="0"/>
              <a:buChar char="•"/>
            </a:pPr>
            <a:r>
              <a:rPr lang="en-GB" sz="1500" dirty="0">
                <a:latin typeface="Calibri" panose="020F0502020204030204" pitchFamily="34" charset="0"/>
              </a:rPr>
              <a:t>Contains </a:t>
            </a:r>
            <a:r>
              <a:rPr lang="en-GB" sz="1500" dirty="0" err="1">
                <a:latin typeface="Calibri" panose="020F0502020204030204" pitchFamily="34" charset="0"/>
              </a:rPr>
              <a:t>Trimethylsiloxysilicate</a:t>
            </a:r>
            <a:r>
              <a:rPr lang="en-GB" sz="1500" dirty="0">
                <a:latin typeface="Calibri" panose="020F0502020204030204" pitchFamily="34" charset="0"/>
              </a:rPr>
              <a:t> (silicone resin)</a:t>
            </a:r>
          </a:p>
        </p:txBody>
      </p:sp>
      <p:sp>
        <p:nvSpPr>
          <p:cNvPr id="7" name="Content Placeholder 6">
            <a:extLst>
              <a:ext uri="{FF2B5EF4-FFF2-40B4-BE49-F238E27FC236}">
                <a16:creationId xmlns:a16="http://schemas.microsoft.com/office/drawing/2014/main" id="{8E67DB6B-C810-7094-DCAD-033E87F53207}"/>
              </a:ext>
            </a:extLst>
          </p:cNvPr>
          <p:cNvSpPr>
            <a:spLocks noGrp="1"/>
          </p:cNvSpPr>
          <p:nvPr>
            <p:ph idx="17"/>
          </p:nvPr>
        </p:nvSpPr>
        <p:spPr>
          <a:xfrm>
            <a:off x="3378066" y="4860983"/>
            <a:ext cx="2717934" cy="1326734"/>
          </a:xfrm>
        </p:spPr>
        <p:txBody>
          <a:bodyPr>
            <a:normAutofit/>
          </a:bodyPr>
          <a:lstStyle/>
          <a:p>
            <a:pPr marL="285750" indent="-285750" algn="l">
              <a:lnSpc>
                <a:spcPct val="90000"/>
              </a:lnSpc>
              <a:buFont typeface="Arial" panose="020B0604020202020204" pitchFamily="34" charset="0"/>
              <a:buChar char="•"/>
            </a:pPr>
            <a:r>
              <a:rPr lang="en-GB" sz="1500" dirty="0">
                <a:latin typeface="Calibri" panose="020F0502020204030204" pitchFamily="34" charset="0"/>
              </a:rPr>
              <a:t>Contains Paraffin (flammable)</a:t>
            </a:r>
          </a:p>
          <a:p>
            <a:pPr marL="285750" indent="-285750" algn="l">
              <a:lnSpc>
                <a:spcPct val="90000"/>
              </a:lnSpc>
              <a:buFont typeface="Arial" panose="020B0604020202020204" pitchFamily="34" charset="0"/>
              <a:buChar char="•"/>
            </a:pPr>
            <a:r>
              <a:rPr lang="en-GB" sz="1500" dirty="0">
                <a:latin typeface="Calibri" panose="020F0502020204030204" pitchFamily="34" charset="0"/>
              </a:rPr>
              <a:t>Contains </a:t>
            </a:r>
            <a:r>
              <a:rPr lang="en-GB" sz="1500" dirty="0" err="1">
                <a:latin typeface="Calibri" panose="020F0502020204030204" pitchFamily="34" charset="0"/>
              </a:rPr>
              <a:t>Diisooctyl</a:t>
            </a:r>
            <a:r>
              <a:rPr lang="en-GB" sz="1500" dirty="0">
                <a:latin typeface="Calibri" panose="020F0502020204030204" pitchFamily="34" charset="0"/>
              </a:rPr>
              <a:t> Adipate (</a:t>
            </a:r>
            <a:r>
              <a:rPr lang="en-GB" sz="1500" dirty="0" err="1">
                <a:latin typeface="Calibri" panose="020F0502020204030204" pitchFamily="34" charset="0"/>
              </a:rPr>
              <a:t>plastinator</a:t>
            </a:r>
            <a:r>
              <a:rPr lang="en-GB" sz="1500" dirty="0">
                <a:latin typeface="Calibri" panose="020F0502020204030204" pitchFamily="34" charset="0"/>
              </a:rPr>
              <a:t>)</a:t>
            </a:r>
          </a:p>
        </p:txBody>
      </p:sp>
      <p:sp>
        <p:nvSpPr>
          <p:cNvPr id="29" name="Content Placeholder 6">
            <a:extLst>
              <a:ext uri="{FF2B5EF4-FFF2-40B4-BE49-F238E27FC236}">
                <a16:creationId xmlns:a16="http://schemas.microsoft.com/office/drawing/2014/main" id="{2EDE2B80-119B-702E-3DE5-5CB3ED7BB8C4}"/>
              </a:ext>
            </a:extLst>
          </p:cNvPr>
          <p:cNvSpPr txBox="1">
            <a:spLocks/>
          </p:cNvSpPr>
          <p:nvPr/>
        </p:nvSpPr>
        <p:spPr>
          <a:xfrm>
            <a:off x="8976322" y="5898226"/>
            <a:ext cx="2717934" cy="886509"/>
          </a:xfrm>
          <a:prstGeom prst="rect">
            <a:avLst/>
          </a:prstGeom>
        </p:spPr>
        <p:txBody>
          <a:bodyPr vert="horz" lIns="91440" tIns="45720" rIns="91440" bIns="45720" rtlCol="0">
            <a:normAutofit/>
          </a:bodyPr>
          <a:lstStyle>
            <a:lvl1pPr marL="0" indent="0" algn="ctr" defTabSz="457189" rtl="0" eaLnBrk="1" latinLnBrk="0" hangingPunct="1">
              <a:spcBef>
                <a:spcPct val="20000"/>
              </a:spcBef>
              <a:buFont typeface="Arial"/>
              <a:buNone/>
              <a:defRPr sz="2000" kern="1200">
                <a:solidFill>
                  <a:schemeClr val="bg1"/>
                </a:solidFill>
                <a:latin typeface="+mn-lt"/>
                <a:ea typeface="+mn-ea"/>
                <a:cs typeface="Arial" panose="020B0604020202020204" pitchFamily="34" charset="0"/>
              </a:defRPr>
            </a:lvl1pPr>
            <a:lvl2pPr marL="457188" indent="0" algn="ctr" defTabSz="457189" rtl="0" eaLnBrk="1" latinLnBrk="0" hangingPunct="1">
              <a:spcBef>
                <a:spcPct val="20000"/>
              </a:spcBef>
              <a:buFont typeface="Arial"/>
              <a:buNone/>
              <a:defRPr sz="1800" kern="1200">
                <a:solidFill>
                  <a:schemeClr val="bg1"/>
                </a:solidFill>
                <a:latin typeface="+mn-lt"/>
                <a:ea typeface="+mn-ea"/>
                <a:cs typeface="Arial" panose="020B0604020202020204" pitchFamily="34" charset="0"/>
              </a:defRPr>
            </a:lvl2pPr>
            <a:lvl3pPr marL="914377" indent="0" algn="ctr" defTabSz="457189" rtl="0" eaLnBrk="1" latinLnBrk="0" hangingPunct="1">
              <a:spcBef>
                <a:spcPct val="20000"/>
              </a:spcBef>
              <a:buFont typeface="Arial"/>
              <a:buNone/>
              <a:defRPr sz="1600" kern="1200">
                <a:solidFill>
                  <a:schemeClr val="bg1"/>
                </a:solidFill>
                <a:latin typeface="+mn-lt"/>
                <a:ea typeface="+mn-ea"/>
                <a:cs typeface="Arial" panose="020B0604020202020204" pitchFamily="34" charset="0"/>
              </a:defRPr>
            </a:lvl3pPr>
            <a:lvl4pPr marL="1371566"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4pPr>
            <a:lvl5pPr marL="1828755"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gn="l">
              <a:lnSpc>
                <a:spcPct val="90000"/>
              </a:lnSpc>
              <a:buFont typeface="Arial" panose="020B0604020202020204" pitchFamily="34" charset="0"/>
              <a:buChar char="•"/>
            </a:pPr>
            <a:r>
              <a:rPr lang="en-GB" sz="1500" dirty="0">
                <a:latin typeface="Calibri" panose="020F0502020204030204" pitchFamily="34" charset="0"/>
              </a:rPr>
              <a:t>Contains Glycerine and Castor Oil (natural)</a:t>
            </a:r>
          </a:p>
        </p:txBody>
      </p:sp>
      <p:pic>
        <p:nvPicPr>
          <p:cNvPr id="3" name="Picture 2" descr="A white tube with green text&#10;&#10;AI-generated content may be incorrect.">
            <a:extLst>
              <a:ext uri="{FF2B5EF4-FFF2-40B4-BE49-F238E27FC236}">
                <a16:creationId xmlns:a16="http://schemas.microsoft.com/office/drawing/2014/main" id="{8FB1D72B-C322-9AB9-C541-3F345E34B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567" y="1412776"/>
            <a:ext cx="1411937" cy="3347480"/>
          </a:xfrm>
          <a:prstGeom prst="rect">
            <a:avLst/>
          </a:prstGeom>
        </p:spPr>
      </p:pic>
      <p:pic>
        <p:nvPicPr>
          <p:cNvPr id="9" name="Picture 8" descr="A purple tube with white text&#10;&#10;AI-generated content may be incorrect.">
            <a:extLst>
              <a:ext uri="{FF2B5EF4-FFF2-40B4-BE49-F238E27FC236}">
                <a16:creationId xmlns:a16="http://schemas.microsoft.com/office/drawing/2014/main" id="{B34A3469-2B16-2BA1-F052-37E49DCD0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122" y="1403628"/>
            <a:ext cx="1411936" cy="3298914"/>
          </a:xfrm>
          <a:prstGeom prst="rect">
            <a:avLst/>
          </a:prstGeom>
        </p:spPr>
      </p:pic>
      <p:cxnSp>
        <p:nvCxnSpPr>
          <p:cNvPr id="11" name="Straight Arrow Connector 10">
            <a:extLst>
              <a:ext uri="{FF2B5EF4-FFF2-40B4-BE49-F238E27FC236}">
                <a16:creationId xmlns:a16="http://schemas.microsoft.com/office/drawing/2014/main" id="{677947E6-2F39-5354-8B6A-D150C5EE5E5F}"/>
              </a:ext>
            </a:extLst>
          </p:cNvPr>
          <p:cNvCxnSpPr>
            <a:cxnSpLocks/>
          </p:cNvCxnSpPr>
          <p:nvPr/>
        </p:nvCxnSpPr>
        <p:spPr>
          <a:xfrm flipH="1">
            <a:off x="2207568" y="3717032"/>
            <a:ext cx="289749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3180BEF-078D-9A4F-75D1-1187EFB44A1D}"/>
              </a:ext>
            </a:extLst>
          </p:cNvPr>
          <p:cNvCxnSpPr>
            <a:cxnSpLocks/>
          </p:cNvCxnSpPr>
          <p:nvPr/>
        </p:nvCxnSpPr>
        <p:spPr>
          <a:xfrm>
            <a:off x="5105058" y="3717032"/>
            <a:ext cx="0" cy="288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68B1661-0640-40C6-E13F-E75812F27B60}"/>
              </a:ext>
            </a:extLst>
          </p:cNvPr>
          <p:cNvCxnSpPr>
            <a:cxnSpLocks/>
          </p:cNvCxnSpPr>
          <p:nvPr/>
        </p:nvCxnSpPr>
        <p:spPr>
          <a:xfrm flipH="1">
            <a:off x="4799856" y="4005064"/>
            <a:ext cx="3052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04326C-DAFB-BCBA-D9FE-28DA309277A6}"/>
              </a:ext>
            </a:extLst>
          </p:cNvPr>
          <p:cNvCxnSpPr>
            <a:cxnSpLocks/>
          </p:cNvCxnSpPr>
          <p:nvPr/>
        </p:nvCxnSpPr>
        <p:spPr>
          <a:xfrm flipH="1">
            <a:off x="5105058" y="3861048"/>
            <a:ext cx="4159294"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Content Placeholder 6">
            <a:extLst>
              <a:ext uri="{FF2B5EF4-FFF2-40B4-BE49-F238E27FC236}">
                <a16:creationId xmlns:a16="http://schemas.microsoft.com/office/drawing/2014/main" id="{04946F8D-535D-902F-2B23-CCE7D9058752}"/>
              </a:ext>
            </a:extLst>
          </p:cNvPr>
          <p:cNvSpPr txBox="1">
            <a:spLocks/>
          </p:cNvSpPr>
          <p:nvPr/>
        </p:nvSpPr>
        <p:spPr>
          <a:xfrm>
            <a:off x="5105057" y="3482803"/>
            <a:ext cx="4159295" cy="378245"/>
          </a:xfrm>
          <a:prstGeom prst="rect">
            <a:avLst/>
          </a:prstGeom>
        </p:spPr>
        <p:txBody>
          <a:bodyPr vert="horz" lIns="91440" tIns="45720" rIns="91440" bIns="45720" rtlCol="0">
            <a:normAutofit/>
          </a:bodyPr>
          <a:lstStyle>
            <a:lvl1pPr marL="0" indent="0" algn="ctr" defTabSz="457189" rtl="0" eaLnBrk="1" latinLnBrk="0" hangingPunct="1">
              <a:spcBef>
                <a:spcPct val="20000"/>
              </a:spcBef>
              <a:buFont typeface="Arial"/>
              <a:buNone/>
              <a:defRPr sz="2000" kern="1200">
                <a:solidFill>
                  <a:schemeClr val="bg1"/>
                </a:solidFill>
                <a:latin typeface="+mn-lt"/>
                <a:ea typeface="+mn-ea"/>
                <a:cs typeface="Arial" panose="020B0604020202020204" pitchFamily="34" charset="0"/>
              </a:defRPr>
            </a:lvl1pPr>
            <a:lvl2pPr marL="457188" indent="0" algn="ctr" defTabSz="457189" rtl="0" eaLnBrk="1" latinLnBrk="0" hangingPunct="1">
              <a:spcBef>
                <a:spcPct val="20000"/>
              </a:spcBef>
              <a:buFont typeface="Arial"/>
              <a:buNone/>
              <a:defRPr sz="1800" kern="1200">
                <a:solidFill>
                  <a:schemeClr val="bg1"/>
                </a:solidFill>
                <a:latin typeface="+mn-lt"/>
                <a:ea typeface="+mn-ea"/>
                <a:cs typeface="Arial" panose="020B0604020202020204" pitchFamily="34" charset="0"/>
              </a:defRPr>
            </a:lvl2pPr>
            <a:lvl3pPr marL="914377" indent="0" algn="ctr" defTabSz="457189" rtl="0" eaLnBrk="1" latinLnBrk="0" hangingPunct="1">
              <a:spcBef>
                <a:spcPct val="20000"/>
              </a:spcBef>
              <a:buFont typeface="Arial"/>
              <a:buNone/>
              <a:defRPr sz="1600" kern="1200">
                <a:solidFill>
                  <a:schemeClr val="bg1"/>
                </a:solidFill>
                <a:latin typeface="+mn-lt"/>
                <a:ea typeface="+mn-ea"/>
                <a:cs typeface="Arial" panose="020B0604020202020204" pitchFamily="34" charset="0"/>
              </a:defRPr>
            </a:lvl3pPr>
            <a:lvl4pPr marL="1371566"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4pPr>
            <a:lvl5pPr marL="1828755"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sz="1500" dirty="0">
                <a:latin typeface="Calibri" panose="020F0502020204030204" pitchFamily="34" charset="0"/>
              </a:rPr>
              <a:t>Chemical based, no therapeutic benefits</a:t>
            </a:r>
          </a:p>
        </p:txBody>
      </p:sp>
      <p:cxnSp>
        <p:nvCxnSpPr>
          <p:cNvPr id="27" name="Straight Arrow Connector 26">
            <a:extLst>
              <a:ext uri="{FF2B5EF4-FFF2-40B4-BE49-F238E27FC236}">
                <a16:creationId xmlns:a16="http://schemas.microsoft.com/office/drawing/2014/main" id="{702503B7-4A51-EEA5-21FC-F7E26BE3D0E2}"/>
              </a:ext>
            </a:extLst>
          </p:cNvPr>
          <p:cNvCxnSpPr>
            <a:cxnSpLocks/>
          </p:cNvCxnSpPr>
          <p:nvPr/>
        </p:nvCxnSpPr>
        <p:spPr>
          <a:xfrm>
            <a:off x="5105058" y="2420888"/>
            <a:ext cx="41592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Content Placeholder 6">
            <a:extLst>
              <a:ext uri="{FF2B5EF4-FFF2-40B4-BE49-F238E27FC236}">
                <a16:creationId xmlns:a16="http://schemas.microsoft.com/office/drawing/2014/main" id="{61BBAFF0-96B5-DDB4-4128-A25E91211879}"/>
              </a:ext>
            </a:extLst>
          </p:cNvPr>
          <p:cNvSpPr txBox="1">
            <a:spLocks/>
          </p:cNvSpPr>
          <p:nvPr/>
        </p:nvSpPr>
        <p:spPr>
          <a:xfrm>
            <a:off x="5709027" y="2046091"/>
            <a:ext cx="2979262" cy="378245"/>
          </a:xfrm>
          <a:prstGeom prst="rect">
            <a:avLst/>
          </a:prstGeom>
        </p:spPr>
        <p:txBody>
          <a:bodyPr vert="horz" lIns="91440" tIns="45720" rIns="91440" bIns="45720" rtlCol="0">
            <a:normAutofit/>
          </a:bodyPr>
          <a:lstStyle>
            <a:lvl1pPr marL="0" indent="0" algn="ctr" defTabSz="457189" rtl="0" eaLnBrk="1" latinLnBrk="0" hangingPunct="1">
              <a:spcBef>
                <a:spcPct val="20000"/>
              </a:spcBef>
              <a:buFont typeface="Arial"/>
              <a:buNone/>
              <a:defRPr sz="2000" kern="1200">
                <a:solidFill>
                  <a:schemeClr val="bg1"/>
                </a:solidFill>
                <a:latin typeface="+mn-lt"/>
                <a:ea typeface="+mn-ea"/>
                <a:cs typeface="Arial" panose="020B0604020202020204" pitchFamily="34" charset="0"/>
              </a:defRPr>
            </a:lvl1pPr>
            <a:lvl2pPr marL="457188" indent="0" algn="ctr" defTabSz="457189" rtl="0" eaLnBrk="1" latinLnBrk="0" hangingPunct="1">
              <a:spcBef>
                <a:spcPct val="20000"/>
              </a:spcBef>
              <a:buFont typeface="Arial"/>
              <a:buNone/>
              <a:defRPr sz="1800" kern="1200">
                <a:solidFill>
                  <a:schemeClr val="bg1"/>
                </a:solidFill>
                <a:latin typeface="+mn-lt"/>
                <a:ea typeface="+mn-ea"/>
                <a:cs typeface="Arial" panose="020B0604020202020204" pitchFamily="34" charset="0"/>
              </a:defRPr>
            </a:lvl2pPr>
            <a:lvl3pPr marL="914377" indent="0" algn="ctr" defTabSz="457189" rtl="0" eaLnBrk="1" latinLnBrk="0" hangingPunct="1">
              <a:spcBef>
                <a:spcPct val="20000"/>
              </a:spcBef>
              <a:buFont typeface="Arial"/>
              <a:buNone/>
              <a:defRPr sz="1600" kern="1200">
                <a:solidFill>
                  <a:schemeClr val="bg1"/>
                </a:solidFill>
                <a:latin typeface="+mn-lt"/>
                <a:ea typeface="+mn-ea"/>
                <a:cs typeface="Arial" panose="020B0604020202020204" pitchFamily="34" charset="0"/>
              </a:defRPr>
            </a:lvl3pPr>
            <a:lvl4pPr marL="1371566"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4pPr>
            <a:lvl5pPr marL="1828755" indent="0" algn="ctr" defTabSz="457189" rtl="0" eaLnBrk="1" latinLnBrk="0" hangingPunct="1">
              <a:spcBef>
                <a:spcPct val="20000"/>
              </a:spcBef>
              <a:buFont typeface="Arial"/>
              <a:buNone/>
              <a:defRPr sz="1400" kern="1200">
                <a:solidFill>
                  <a:schemeClr val="bg1"/>
                </a:solidFill>
                <a:latin typeface="+mn-lt"/>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GB" sz="1500" dirty="0">
                <a:latin typeface="Calibri" panose="020F0502020204030204" pitchFamily="34" charset="0"/>
              </a:rPr>
              <a:t>Natural with therapeutic benefits</a:t>
            </a:r>
          </a:p>
        </p:txBody>
      </p:sp>
      <p:pic>
        <p:nvPicPr>
          <p:cNvPr id="4" name="Picture 3" descr="A tube of cream on a black background&#10;&#10;AI-generated content may be incorrect.">
            <a:extLst>
              <a:ext uri="{FF2B5EF4-FFF2-40B4-BE49-F238E27FC236}">
                <a16:creationId xmlns:a16="http://schemas.microsoft.com/office/drawing/2014/main" id="{CC128B9A-1E87-C13F-B4AE-76B13502DA26}"/>
              </a:ext>
            </a:extLst>
          </p:cNvPr>
          <p:cNvPicPr>
            <a:picLocks noChangeAspect="1"/>
          </p:cNvPicPr>
          <p:nvPr/>
        </p:nvPicPr>
        <p:blipFill>
          <a:blip r:embed="rId5">
            <a:extLst>
              <a:ext uri="{28A0092B-C50C-407E-A947-70E740481C1C}">
                <a14:useLocalDpi xmlns:a14="http://schemas.microsoft.com/office/drawing/2010/main" val="0"/>
              </a:ext>
            </a:extLst>
          </a:blip>
          <a:srcRect l="30273" r="38048"/>
          <a:stretch>
            <a:fillRect/>
          </a:stretch>
        </p:blipFill>
        <p:spPr>
          <a:xfrm>
            <a:off x="8880516" y="1039986"/>
            <a:ext cx="2520279" cy="5354091"/>
          </a:xfrm>
          <a:prstGeom prst="rect">
            <a:avLst/>
          </a:prstGeom>
        </p:spPr>
      </p:pic>
    </p:spTree>
    <p:extLst>
      <p:ext uri="{BB962C8B-B14F-4D97-AF65-F5344CB8AC3E}">
        <p14:creationId xmlns:p14="http://schemas.microsoft.com/office/powerpoint/2010/main" val="96569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74F5-11BE-82F3-6F18-5B56F48E1B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84F24B-65F9-609E-5CEE-160992AC561C}"/>
              </a:ext>
            </a:extLst>
          </p:cNvPr>
          <p:cNvSpPr>
            <a:spLocks noGrp="1"/>
          </p:cNvSpPr>
          <p:nvPr>
            <p:ph type="title"/>
          </p:nvPr>
        </p:nvSpPr>
        <p:spPr>
          <a:xfrm>
            <a:off x="609600" y="342108"/>
            <a:ext cx="10310936" cy="1143000"/>
          </a:xfrm>
        </p:spPr>
        <p:txBody>
          <a:bodyPr anchor="ctr">
            <a:normAutofit/>
          </a:bodyPr>
          <a:lstStyle/>
          <a:p>
            <a:r>
              <a:rPr lang="en-GB" dirty="0"/>
              <a:t>Non-Sterile Barrier Cream Application Guide</a:t>
            </a:r>
          </a:p>
        </p:txBody>
      </p:sp>
      <p:graphicFrame>
        <p:nvGraphicFramePr>
          <p:cNvPr id="14" name="Table 13">
            <a:extLst>
              <a:ext uri="{FF2B5EF4-FFF2-40B4-BE49-F238E27FC236}">
                <a16:creationId xmlns:a16="http://schemas.microsoft.com/office/drawing/2014/main" id="{59B5D640-FCEE-7F29-BA90-A925B3E0E7F0}"/>
              </a:ext>
            </a:extLst>
          </p:cNvPr>
          <p:cNvGraphicFramePr>
            <a:graphicFrameLocks noGrp="1"/>
          </p:cNvGraphicFramePr>
          <p:nvPr>
            <p:extLst>
              <p:ext uri="{D42A27DB-BD31-4B8C-83A1-F6EECF244321}">
                <p14:modId xmlns:p14="http://schemas.microsoft.com/office/powerpoint/2010/main" val="2092487057"/>
              </p:ext>
            </p:extLst>
          </p:nvPr>
        </p:nvGraphicFramePr>
        <p:xfrm>
          <a:off x="695400" y="1476054"/>
          <a:ext cx="11089230" cy="4617241"/>
        </p:xfrm>
        <a:graphic>
          <a:graphicData uri="http://schemas.openxmlformats.org/drawingml/2006/table">
            <a:tbl>
              <a:tblPr firstRow="1" bandRow="1">
                <a:tableStyleId>{5940675A-B579-460E-94D1-54222C63F5DA}</a:tableStyleId>
              </a:tblPr>
              <a:tblGrid>
                <a:gridCol w="2217846">
                  <a:extLst>
                    <a:ext uri="{9D8B030D-6E8A-4147-A177-3AD203B41FA5}">
                      <a16:colId xmlns:a16="http://schemas.microsoft.com/office/drawing/2014/main" val="3240280384"/>
                    </a:ext>
                  </a:extLst>
                </a:gridCol>
                <a:gridCol w="2217846">
                  <a:extLst>
                    <a:ext uri="{9D8B030D-6E8A-4147-A177-3AD203B41FA5}">
                      <a16:colId xmlns:a16="http://schemas.microsoft.com/office/drawing/2014/main" val="663195604"/>
                    </a:ext>
                  </a:extLst>
                </a:gridCol>
                <a:gridCol w="2217846">
                  <a:extLst>
                    <a:ext uri="{9D8B030D-6E8A-4147-A177-3AD203B41FA5}">
                      <a16:colId xmlns:a16="http://schemas.microsoft.com/office/drawing/2014/main" val="3501791420"/>
                    </a:ext>
                  </a:extLst>
                </a:gridCol>
                <a:gridCol w="2217846">
                  <a:extLst>
                    <a:ext uri="{9D8B030D-6E8A-4147-A177-3AD203B41FA5}">
                      <a16:colId xmlns:a16="http://schemas.microsoft.com/office/drawing/2014/main" val="1964693740"/>
                    </a:ext>
                  </a:extLst>
                </a:gridCol>
                <a:gridCol w="2217846">
                  <a:extLst>
                    <a:ext uri="{9D8B030D-6E8A-4147-A177-3AD203B41FA5}">
                      <a16:colId xmlns:a16="http://schemas.microsoft.com/office/drawing/2014/main" val="2800394476"/>
                    </a:ext>
                  </a:extLst>
                </a:gridCol>
              </a:tblGrid>
              <a:tr h="755938">
                <a:tc>
                  <a:txBody>
                    <a:bodyPr/>
                    <a:lstStyle/>
                    <a:p>
                      <a:r>
                        <a:rPr lang="en-GB" sz="1400" dirty="0">
                          <a:solidFill>
                            <a:schemeClr val="bg1"/>
                          </a:solidFill>
                        </a:rPr>
                        <a:t>Skin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284E"/>
                    </a:solidFill>
                  </a:tcPr>
                </a:tc>
                <a:tc>
                  <a:txBody>
                    <a:bodyPr/>
                    <a:lstStyle/>
                    <a:p>
                      <a:r>
                        <a:rPr lang="en-GB" sz="1400" dirty="0">
                          <a:solidFill>
                            <a:schemeClr val="bg1"/>
                          </a:solidFill>
                        </a:rPr>
                        <a:t>Risk Factors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284E"/>
                    </a:solidFill>
                  </a:tcPr>
                </a:tc>
                <a:tc>
                  <a:txBody>
                    <a:bodyPr/>
                    <a:lstStyle/>
                    <a:p>
                      <a:r>
                        <a:rPr lang="en-GB" sz="1400" dirty="0">
                          <a:solidFill>
                            <a:schemeClr val="bg1"/>
                          </a:solidFill>
                        </a:rPr>
                        <a:t>Primary treatment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284E"/>
                    </a:solidFill>
                  </a:tcPr>
                </a:tc>
                <a:tc>
                  <a:txBody>
                    <a:bodyPr/>
                    <a:lstStyle/>
                    <a:p>
                      <a:r>
                        <a:rPr lang="en-GB" sz="1400" dirty="0">
                          <a:solidFill>
                            <a:schemeClr val="bg1"/>
                          </a:solidFill>
                        </a:rPr>
                        <a:t>Secondary Treatment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284E"/>
                    </a:solidFill>
                  </a:tcPr>
                </a:tc>
                <a:tc>
                  <a:txBody>
                    <a:bodyPr/>
                    <a:lstStyle/>
                    <a:p>
                      <a:r>
                        <a:rPr lang="en-GB" sz="1400" dirty="0">
                          <a:solidFill>
                            <a:schemeClr val="bg1"/>
                          </a:solidFill>
                        </a:rPr>
                        <a:t>Treatment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F284E"/>
                    </a:solidFill>
                  </a:tcPr>
                </a:tc>
                <a:extLst>
                  <a:ext uri="{0D108BD9-81ED-4DB2-BD59-A6C34878D82A}">
                    <a16:rowId xmlns:a16="http://schemas.microsoft.com/office/drawing/2014/main" val="2943029488"/>
                  </a:ext>
                </a:extLst>
              </a:tr>
              <a:tr h="1287101">
                <a:tc>
                  <a:txBody>
                    <a:bodyPr/>
                    <a:lstStyle/>
                    <a:p>
                      <a:r>
                        <a:rPr lang="en-GB" sz="1100" b="1" dirty="0"/>
                        <a:t>NORMAL </a:t>
                      </a:r>
                      <a:br>
                        <a:rPr lang="en-GB" sz="1100" b="1" dirty="0"/>
                      </a:br>
                      <a:r>
                        <a:rPr lang="en-GB" sz="1100" b="1" dirty="0"/>
                        <a:t>INTACT SKIN</a:t>
                      </a:r>
                    </a:p>
                  </a:txBody>
                  <a:tcPr anchor="ctr">
                    <a:lnT w="12700" cap="flat" cmpd="sng" algn="ctr">
                      <a:solidFill>
                        <a:schemeClr val="tx1"/>
                      </a:solidFill>
                      <a:prstDash val="solid"/>
                      <a:round/>
                      <a:headEnd type="none" w="med" len="med"/>
                      <a:tailEnd type="none" w="med" len="med"/>
                    </a:lnT>
                    <a:solidFill>
                      <a:srgbClr val="92D050"/>
                    </a:solidFill>
                  </a:tcPr>
                </a:tc>
                <a:tc>
                  <a:txBody>
                    <a:bodyPr/>
                    <a:lstStyle/>
                    <a:p>
                      <a:r>
                        <a:rPr lang="en-GB" sz="1100" dirty="0"/>
                        <a:t>Dry skin, elderly skin, oedema, </a:t>
                      </a:r>
                      <a:r>
                        <a:rPr lang="en-GB" sz="1100" dirty="0" err="1"/>
                        <a:t>feacal</a:t>
                      </a:r>
                      <a:r>
                        <a:rPr lang="en-GB" sz="1100" dirty="0"/>
                        <a:t> and or urinary incontinence, peristomal and </a:t>
                      </a:r>
                      <a:r>
                        <a:rPr lang="en-GB" sz="1100" dirty="0" err="1"/>
                        <a:t>periwound</a:t>
                      </a:r>
                      <a:r>
                        <a:rPr lang="en-GB" sz="1100" dirty="0"/>
                        <a:t> care</a:t>
                      </a:r>
                    </a:p>
                  </a:txBody>
                  <a:tcPr anchor="ctr">
                    <a:lnT w="12700" cap="flat" cmpd="sng" algn="ctr">
                      <a:solidFill>
                        <a:schemeClr val="tx1"/>
                      </a:solidFill>
                      <a:prstDash val="solid"/>
                      <a:round/>
                      <a:headEnd type="none" w="med" len="med"/>
                      <a:tailEnd type="none" w="med" len="med"/>
                    </a:lnT>
                    <a:solidFill>
                      <a:srgbClr val="92D050"/>
                    </a:solidFill>
                  </a:tcPr>
                </a:tc>
                <a:tc>
                  <a:txBody>
                    <a:bodyPr/>
                    <a:lstStyle/>
                    <a:p>
                      <a:r>
                        <a:rPr lang="en-GB" sz="1100" dirty="0"/>
                        <a:t>Preventing moisture</a:t>
                      </a:r>
                    </a:p>
                  </a:txBody>
                  <a:tcPr anchor="ctr">
                    <a:lnT w="12700" cap="flat" cmpd="sng" algn="ctr">
                      <a:solidFill>
                        <a:schemeClr val="tx1"/>
                      </a:solidFill>
                      <a:prstDash val="solid"/>
                      <a:round/>
                      <a:headEnd type="none" w="med" len="med"/>
                      <a:tailEnd type="none" w="med" len="med"/>
                    </a:lnT>
                    <a:solidFill>
                      <a:srgbClr val="92D050"/>
                    </a:solidFill>
                  </a:tcPr>
                </a:tc>
                <a:tc>
                  <a:txBody>
                    <a:bodyPr/>
                    <a:lstStyle/>
                    <a:p>
                      <a:r>
                        <a:rPr lang="en-GB" sz="1100" dirty="0"/>
                        <a:t>Protection from risk factors</a:t>
                      </a:r>
                    </a:p>
                  </a:txBody>
                  <a:tcPr anchor="ctr">
                    <a:lnT w="12700" cap="flat" cmpd="sng" algn="ctr">
                      <a:solidFill>
                        <a:schemeClr val="tx1"/>
                      </a:solidFill>
                      <a:prstDash val="solid"/>
                      <a:round/>
                      <a:headEnd type="none" w="med" len="med"/>
                      <a:tailEnd type="none" w="med" len="med"/>
                    </a:lnT>
                    <a:solidFill>
                      <a:srgbClr val="92D050"/>
                    </a:solidFill>
                  </a:tcPr>
                </a:tc>
                <a:tc>
                  <a:txBody>
                    <a:bodyPr/>
                    <a:lstStyle/>
                    <a:p>
                      <a:r>
                        <a:rPr lang="en-GB" sz="1100" dirty="0"/>
                        <a:t>Barrier Cream</a:t>
                      </a:r>
                    </a:p>
                  </a:txBody>
                  <a:tcPr anchor="ct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4042154397"/>
                  </a:ext>
                </a:extLst>
              </a:tr>
              <a:tr h="1287101">
                <a:tc>
                  <a:txBody>
                    <a:bodyPr/>
                    <a:lstStyle/>
                    <a:p>
                      <a:r>
                        <a:rPr lang="en-GB" sz="1100" b="1" dirty="0"/>
                        <a:t>ERYTHEMA OR MODERATE DERMATITIS WITH NO BROKEN SKIN</a:t>
                      </a:r>
                    </a:p>
                  </a:txBody>
                  <a:tcPr anchor="ctr">
                    <a:solidFill>
                      <a:srgbClr val="92D050"/>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100" dirty="0"/>
                        <a:t>Dry skin, elderly skin, oedema, </a:t>
                      </a:r>
                      <a:r>
                        <a:rPr lang="en-GB" sz="1100" dirty="0" err="1"/>
                        <a:t>feacal</a:t>
                      </a:r>
                      <a:r>
                        <a:rPr lang="en-GB" sz="1100" dirty="0"/>
                        <a:t> and or urinary incontinence, peristomal and </a:t>
                      </a:r>
                      <a:r>
                        <a:rPr lang="en-GB" sz="1100" dirty="0" err="1"/>
                        <a:t>periwound</a:t>
                      </a:r>
                      <a:r>
                        <a:rPr lang="en-GB" sz="1100" dirty="0"/>
                        <a:t> care</a:t>
                      </a:r>
                    </a:p>
                  </a:txBody>
                  <a:tcPr anchor="ctr">
                    <a:solidFill>
                      <a:srgbClr val="92D050"/>
                    </a:solidFill>
                  </a:tcPr>
                </a:tc>
                <a:tc>
                  <a:txBody>
                    <a:bodyPr/>
                    <a:lstStyle/>
                    <a:p>
                      <a:r>
                        <a:rPr lang="en-GB" sz="1100" dirty="0"/>
                        <a:t>Protection from further damage</a:t>
                      </a:r>
                    </a:p>
                  </a:txBody>
                  <a:tcPr anchor="ctr">
                    <a:solidFill>
                      <a:srgbClr val="92D050"/>
                    </a:solidFill>
                  </a:tcPr>
                </a:tc>
                <a:tc>
                  <a:txBody>
                    <a:bodyPr/>
                    <a:lstStyle/>
                    <a:p>
                      <a:r>
                        <a:rPr lang="en-GB" sz="1100" dirty="0"/>
                        <a:t>Prevention (maintain moisture balance)</a:t>
                      </a:r>
                    </a:p>
                  </a:txBody>
                  <a:tcPr anchor="ctr">
                    <a:solidFill>
                      <a:srgbClr val="92D050"/>
                    </a:solidFill>
                  </a:tcPr>
                </a:tc>
                <a:tc>
                  <a:txBody>
                    <a:bodyPr/>
                    <a:lstStyle/>
                    <a:p>
                      <a:r>
                        <a:rPr lang="en-GB" sz="1100" dirty="0"/>
                        <a:t>Barrier Cream</a:t>
                      </a:r>
                    </a:p>
                  </a:txBody>
                  <a:tcPr anchor="ctr">
                    <a:solidFill>
                      <a:srgbClr val="92D050"/>
                    </a:solidFill>
                  </a:tcPr>
                </a:tc>
                <a:extLst>
                  <a:ext uri="{0D108BD9-81ED-4DB2-BD59-A6C34878D82A}">
                    <a16:rowId xmlns:a16="http://schemas.microsoft.com/office/drawing/2014/main" val="163289886"/>
                  </a:ext>
                </a:extLst>
              </a:tr>
              <a:tr h="1287101">
                <a:tc>
                  <a:txBody>
                    <a:bodyPr/>
                    <a:lstStyle/>
                    <a:p>
                      <a:r>
                        <a:rPr lang="en-GB" sz="1100" b="1" dirty="0"/>
                        <a:t>BROKEN, SEVERE DERMATITIS, EXCORIATED WEEPOING SKIN, PRESSURE ULCERS GRADE 2 &amp; 3</a:t>
                      </a:r>
                    </a:p>
                  </a:txBody>
                  <a:tcPr anchor="ctr">
                    <a:solidFill>
                      <a:schemeClr val="accent1">
                        <a:lumMod val="7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100" dirty="0"/>
                        <a:t>Dry skin, elderly skin, oedema, </a:t>
                      </a:r>
                      <a:r>
                        <a:rPr lang="en-GB" sz="1100" dirty="0" err="1"/>
                        <a:t>feacal</a:t>
                      </a:r>
                      <a:r>
                        <a:rPr lang="en-GB" sz="1100" dirty="0"/>
                        <a:t> and or urinary incontinence, peristomal and </a:t>
                      </a:r>
                      <a:r>
                        <a:rPr lang="en-GB" sz="1100" dirty="0" err="1"/>
                        <a:t>periwound</a:t>
                      </a:r>
                      <a:r>
                        <a:rPr lang="en-GB" sz="1100" dirty="0"/>
                        <a:t> care</a:t>
                      </a:r>
                    </a:p>
                  </a:txBody>
                  <a:tcPr anchor="ctr">
                    <a:solidFill>
                      <a:schemeClr val="accent1">
                        <a:lumMod val="7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100" dirty="0"/>
                        <a:t>Protection from further damage</a:t>
                      </a:r>
                    </a:p>
                    <a:p>
                      <a:endParaRPr lang="en-GB" sz="1100" dirty="0"/>
                    </a:p>
                  </a:txBody>
                  <a:tcPr anchor="ctr">
                    <a:solidFill>
                      <a:schemeClr val="accent1">
                        <a:lumMod val="75000"/>
                      </a:schemeClr>
                    </a:solidFill>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100" dirty="0"/>
                        <a:t>Prevention (maintain moisture balance)</a:t>
                      </a:r>
                    </a:p>
                    <a:p>
                      <a:endParaRPr lang="en-GB" sz="1100" b="1" dirty="0"/>
                    </a:p>
                  </a:txBody>
                  <a:tcPr anchor="ctr">
                    <a:solidFill>
                      <a:schemeClr val="accent1">
                        <a:lumMod val="75000"/>
                      </a:schemeClr>
                    </a:solidFill>
                  </a:tcPr>
                </a:tc>
                <a:tc>
                  <a:txBody>
                    <a:bodyPr/>
                    <a:lstStyle/>
                    <a:p>
                      <a:r>
                        <a:rPr lang="en-GB" sz="1100" dirty="0"/>
                        <a:t>Sterile Barrier Film, wipes or spray</a:t>
                      </a:r>
                    </a:p>
                  </a:txBody>
                  <a:tcPr anchor="ctr">
                    <a:solidFill>
                      <a:schemeClr val="accent1">
                        <a:lumMod val="75000"/>
                      </a:schemeClr>
                    </a:solidFill>
                  </a:tcPr>
                </a:tc>
                <a:extLst>
                  <a:ext uri="{0D108BD9-81ED-4DB2-BD59-A6C34878D82A}">
                    <a16:rowId xmlns:a16="http://schemas.microsoft.com/office/drawing/2014/main" val="3417335457"/>
                  </a:ext>
                </a:extLst>
              </a:tr>
            </a:tbl>
          </a:graphicData>
        </a:graphic>
      </p:graphicFrame>
    </p:spTree>
    <p:extLst>
      <p:ext uri="{BB962C8B-B14F-4D97-AF65-F5344CB8AC3E}">
        <p14:creationId xmlns:p14="http://schemas.microsoft.com/office/powerpoint/2010/main" val="1049374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6229-BB82-111E-BD41-AB157CEF7EF9}"/>
              </a:ext>
            </a:extLst>
          </p:cNvPr>
          <p:cNvSpPr>
            <a:spLocks noGrp="1"/>
          </p:cNvSpPr>
          <p:nvPr>
            <p:ph type="title"/>
          </p:nvPr>
        </p:nvSpPr>
        <p:spPr>
          <a:xfrm>
            <a:off x="695400" y="882019"/>
            <a:ext cx="8208912" cy="762223"/>
          </a:xfrm>
        </p:spPr>
        <p:txBody>
          <a:bodyPr anchor="b">
            <a:normAutofit fontScale="90000"/>
          </a:bodyPr>
          <a:lstStyle/>
          <a:p>
            <a:r>
              <a:rPr lang="en-GB" dirty="0"/>
              <a:t>NHS &amp; Clinician Requirements for Barrier Cream </a:t>
            </a:r>
            <a:endParaRPr lang="en-GB" dirty="0">
              <a:solidFill>
                <a:srgbClr val="FF6F61"/>
              </a:solidFill>
            </a:endParaRPr>
          </a:p>
        </p:txBody>
      </p:sp>
      <p:sp>
        <p:nvSpPr>
          <p:cNvPr id="3" name="Content Placeholder 2">
            <a:extLst>
              <a:ext uri="{FF2B5EF4-FFF2-40B4-BE49-F238E27FC236}">
                <a16:creationId xmlns:a16="http://schemas.microsoft.com/office/drawing/2014/main" id="{E0D8C6CD-B42D-98AD-E41C-6CA979B59BA4}"/>
              </a:ext>
            </a:extLst>
          </p:cNvPr>
          <p:cNvSpPr>
            <a:spLocks noGrp="1"/>
          </p:cNvSpPr>
          <p:nvPr>
            <p:ph idx="1"/>
          </p:nvPr>
        </p:nvSpPr>
        <p:spPr>
          <a:xfrm>
            <a:off x="767409" y="1644242"/>
            <a:ext cx="9505055" cy="4896544"/>
          </a:xfrm>
        </p:spPr>
        <p:txBody>
          <a:bodyPr>
            <a:normAutofit/>
          </a:bodyPr>
          <a:lstStyle/>
          <a:p>
            <a:pPr marL="342900" indent="-342900">
              <a:lnSpc>
                <a:spcPct val="150000"/>
              </a:lnSpc>
              <a:buFont typeface="Arial" panose="020B0604020202020204" pitchFamily="34" charset="0"/>
              <a:buChar char="•"/>
            </a:pPr>
            <a:r>
              <a:rPr lang="en-GB" dirty="0"/>
              <a:t>Create an effective moisture barrier must remain in place after 1 ‘wash’</a:t>
            </a:r>
          </a:p>
          <a:p>
            <a:pPr marL="342900" indent="-342900">
              <a:lnSpc>
                <a:spcPct val="150000"/>
              </a:lnSpc>
              <a:buFont typeface="Arial" panose="020B0604020202020204" pitchFamily="34" charset="0"/>
              <a:buChar char="•"/>
            </a:pPr>
            <a:r>
              <a:rPr lang="en-GB" dirty="0"/>
              <a:t>Easy to apply using nitrile gloves</a:t>
            </a:r>
          </a:p>
          <a:p>
            <a:pPr marL="342900" indent="-342900">
              <a:lnSpc>
                <a:spcPct val="150000"/>
              </a:lnSpc>
              <a:buFont typeface="Arial" panose="020B0604020202020204" pitchFamily="34" charset="0"/>
              <a:buChar char="•"/>
            </a:pPr>
            <a:r>
              <a:rPr lang="en-GB" dirty="0"/>
              <a:t>Dries within 1 minute</a:t>
            </a:r>
          </a:p>
          <a:p>
            <a:pPr marL="342900" indent="-342900">
              <a:lnSpc>
                <a:spcPct val="150000"/>
              </a:lnSpc>
              <a:buFont typeface="Arial" panose="020B0604020202020204" pitchFamily="34" charset="0"/>
              <a:buChar char="•"/>
            </a:pPr>
            <a:r>
              <a:rPr lang="en-GB" dirty="0"/>
              <a:t>Leaves a non-tacky residue</a:t>
            </a:r>
          </a:p>
          <a:p>
            <a:pPr marL="342900" indent="-342900">
              <a:lnSpc>
                <a:spcPct val="150000"/>
              </a:lnSpc>
              <a:buFont typeface="Arial" panose="020B0604020202020204" pitchFamily="34" charset="0"/>
              <a:buChar char="•"/>
            </a:pPr>
            <a:r>
              <a:rPr lang="en-GB" dirty="0"/>
              <a:t>Effective moisturiser</a:t>
            </a:r>
          </a:p>
          <a:p>
            <a:pPr marL="342900" indent="-342900">
              <a:lnSpc>
                <a:spcPct val="150000"/>
              </a:lnSpc>
              <a:buFont typeface="Arial" panose="020B0604020202020204" pitchFamily="34" charset="0"/>
              <a:buChar char="•"/>
            </a:pPr>
            <a:r>
              <a:rPr lang="en-GB" dirty="0"/>
              <a:t>Leaves a residue that secondary dressings will adhere to</a:t>
            </a:r>
          </a:p>
          <a:p>
            <a:pPr marL="342900" indent="-342900">
              <a:lnSpc>
                <a:spcPct val="150000"/>
              </a:lnSpc>
              <a:buFont typeface="Arial" panose="020B0604020202020204" pitchFamily="34" charset="0"/>
              <a:buChar char="•"/>
            </a:pPr>
            <a:r>
              <a:rPr lang="en-GB" dirty="0"/>
              <a:t>Non flammable</a:t>
            </a:r>
          </a:p>
          <a:p>
            <a:pPr marL="342900" indent="-342900">
              <a:lnSpc>
                <a:spcPct val="150000"/>
              </a:lnSpc>
              <a:buFont typeface="Arial" panose="020B0604020202020204" pitchFamily="34" charset="0"/>
              <a:buChar char="•"/>
            </a:pPr>
            <a:r>
              <a:rPr lang="en-GB" dirty="0"/>
              <a:t>Does not stain clothing or bedding</a:t>
            </a:r>
          </a:p>
        </p:txBody>
      </p:sp>
      <p:sp>
        <p:nvSpPr>
          <p:cNvPr id="10" name="TextBox 9">
            <a:extLst>
              <a:ext uri="{FF2B5EF4-FFF2-40B4-BE49-F238E27FC236}">
                <a16:creationId xmlns:a16="http://schemas.microsoft.com/office/drawing/2014/main" id="{57DDE4BF-FCD2-B81E-E41D-123D8BDAFC4B}"/>
              </a:ext>
            </a:extLst>
          </p:cNvPr>
          <p:cNvSpPr txBox="1"/>
          <p:nvPr/>
        </p:nvSpPr>
        <p:spPr>
          <a:xfrm>
            <a:off x="5375920" y="1990966"/>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12" name="TextBox 11">
            <a:extLst>
              <a:ext uri="{FF2B5EF4-FFF2-40B4-BE49-F238E27FC236}">
                <a16:creationId xmlns:a16="http://schemas.microsoft.com/office/drawing/2014/main" id="{E857F68E-0A71-F092-AA3D-DF084A9D957C}"/>
              </a:ext>
            </a:extLst>
          </p:cNvPr>
          <p:cNvSpPr txBox="1"/>
          <p:nvPr/>
        </p:nvSpPr>
        <p:spPr>
          <a:xfrm>
            <a:off x="10200456" y="1484784"/>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16" name="TextBox 15">
            <a:extLst>
              <a:ext uri="{FF2B5EF4-FFF2-40B4-BE49-F238E27FC236}">
                <a16:creationId xmlns:a16="http://schemas.microsoft.com/office/drawing/2014/main" id="{41FF21E1-0D7D-DC3D-8A19-A13D41220FDD}"/>
              </a:ext>
            </a:extLst>
          </p:cNvPr>
          <p:cNvSpPr txBox="1"/>
          <p:nvPr/>
        </p:nvSpPr>
        <p:spPr>
          <a:xfrm>
            <a:off x="3885456" y="2538667"/>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17" name="TextBox 16">
            <a:extLst>
              <a:ext uri="{FF2B5EF4-FFF2-40B4-BE49-F238E27FC236}">
                <a16:creationId xmlns:a16="http://schemas.microsoft.com/office/drawing/2014/main" id="{6E370ADB-BBB4-242A-03CB-2A48544C7E84}"/>
              </a:ext>
            </a:extLst>
          </p:cNvPr>
          <p:cNvSpPr txBox="1"/>
          <p:nvPr/>
        </p:nvSpPr>
        <p:spPr>
          <a:xfrm>
            <a:off x="4630688" y="3042892"/>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18" name="TextBox 17">
            <a:extLst>
              <a:ext uri="{FF2B5EF4-FFF2-40B4-BE49-F238E27FC236}">
                <a16:creationId xmlns:a16="http://schemas.microsoft.com/office/drawing/2014/main" id="{AC805099-3DF1-2830-43DB-A0B08AA9534A}"/>
              </a:ext>
            </a:extLst>
          </p:cNvPr>
          <p:cNvSpPr txBox="1"/>
          <p:nvPr/>
        </p:nvSpPr>
        <p:spPr>
          <a:xfrm>
            <a:off x="3774071" y="3605935"/>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19" name="TextBox 18">
            <a:extLst>
              <a:ext uri="{FF2B5EF4-FFF2-40B4-BE49-F238E27FC236}">
                <a16:creationId xmlns:a16="http://schemas.microsoft.com/office/drawing/2014/main" id="{E9C944A1-A8B6-7921-E48E-A96755845B59}"/>
              </a:ext>
            </a:extLst>
          </p:cNvPr>
          <p:cNvSpPr txBox="1"/>
          <p:nvPr/>
        </p:nvSpPr>
        <p:spPr>
          <a:xfrm>
            <a:off x="3179304" y="4616717"/>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20" name="TextBox 19">
            <a:extLst>
              <a:ext uri="{FF2B5EF4-FFF2-40B4-BE49-F238E27FC236}">
                <a16:creationId xmlns:a16="http://schemas.microsoft.com/office/drawing/2014/main" id="{CC12E6C0-4069-66F5-9238-441B387C24C8}"/>
              </a:ext>
            </a:extLst>
          </p:cNvPr>
          <p:cNvSpPr txBox="1"/>
          <p:nvPr/>
        </p:nvSpPr>
        <p:spPr>
          <a:xfrm>
            <a:off x="8328248" y="4092514"/>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
        <p:nvSpPr>
          <p:cNvPr id="21" name="TextBox 20">
            <a:extLst>
              <a:ext uri="{FF2B5EF4-FFF2-40B4-BE49-F238E27FC236}">
                <a16:creationId xmlns:a16="http://schemas.microsoft.com/office/drawing/2014/main" id="{D0A11B12-38E7-F0D7-E80E-07B99F9EC308}"/>
              </a:ext>
            </a:extLst>
          </p:cNvPr>
          <p:cNvSpPr txBox="1"/>
          <p:nvPr/>
        </p:nvSpPr>
        <p:spPr>
          <a:xfrm>
            <a:off x="5591200" y="5130154"/>
            <a:ext cx="914400" cy="830997"/>
          </a:xfrm>
          <a:prstGeom prst="rect">
            <a:avLst/>
          </a:prstGeom>
          <a:noFill/>
        </p:spPr>
        <p:txBody>
          <a:bodyPr wrap="square" rtlCol="0">
            <a:spAutoFit/>
          </a:bodyPr>
          <a:lstStyle/>
          <a:p>
            <a:r>
              <a:rPr lang="en-GB" sz="4800" dirty="0">
                <a:solidFill>
                  <a:srgbClr val="FF6F61"/>
                </a:solidFill>
                <a:sym typeface="Wingdings" panose="05000000000000000000" pitchFamily="2" charset="2"/>
              </a:rPr>
              <a:t></a:t>
            </a:r>
            <a:endParaRPr lang="en-GB" sz="4800" dirty="0">
              <a:solidFill>
                <a:srgbClr val="FF6F61"/>
              </a:solidFill>
            </a:endParaRPr>
          </a:p>
        </p:txBody>
      </p:sp>
    </p:spTree>
    <p:extLst>
      <p:ext uri="{BB962C8B-B14F-4D97-AF65-F5344CB8AC3E}">
        <p14:creationId xmlns:p14="http://schemas.microsoft.com/office/powerpoint/2010/main" val="329432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s hand in blue gloves&#10;&#10;AI-generated content may be incorrect.">
            <a:extLst>
              <a:ext uri="{FF2B5EF4-FFF2-40B4-BE49-F238E27FC236}">
                <a16:creationId xmlns:a16="http://schemas.microsoft.com/office/drawing/2014/main" id="{711EF325-C913-8345-4924-4043B10EB206}"/>
              </a:ext>
            </a:extLst>
          </p:cNvPr>
          <p:cNvPicPr>
            <a:picLocks noChangeAspect="1"/>
          </p:cNvPicPr>
          <p:nvPr/>
        </p:nvPicPr>
        <p:blipFill>
          <a:blip r:embed="rId2" cstate="print">
            <a:extLst>
              <a:ext uri="{28A0092B-C50C-407E-A947-70E740481C1C}">
                <a14:useLocalDpi xmlns:a14="http://schemas.microsoft.com/office/drawing/2010/main" val="0"/>
              </a:ext>
            </a:extLst>
          </a:blip>
          <a:srcRect l="8259" t="16113" r="19401"/>
          <a:stretch>
            <a:fillRect/>
          </a:stretch>
        </p:blipFill>
        <p:spPr>
          <a:xfrm rot="183881">
            <a:off x="4565728" y="-124458"/>
            <a:ext cx="7761068" cy="5062489"/>
          </a:xfrm>
          <a:prstGeom prst="rect">
            <a:avLst/>
          </a:prstGeom>
        </p:spPr>
      </p:pic>
      <p:pic>
        <p:nvPicPr>
          <p:cNvPr id="44" name="Picture 43" descr="A tube of cream next to a box&#10;&#10;AI-generated content may be incorrect.">
            <a:extLst>
              <a:ext uri="{FF2B5EF4-FFF2-40B4-BE49-F238E27FC236}">
                <a16:creationId xmlns:a16="http://schemas.microsoft.com/office/drawing/2014/main" id="{A3E76469-3926-71FA-7705-0C72CEBFA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1893887"/>
            <a:ext cx="8474936" cy="5703570"/>
          </a:xfrm>
          <a:prstGeom prst="rect">
            <a:avLst/>
          </a:prstGeom>
        </p:spPr>
      </p:pic>
      <p:sp>
        <p:nvSpPr>
          <p:cNvPr id="7" name="Text Placeholder 6">
            <a:extLst>
              <a:ext uri="{FF2B5EF4-FFF2-40B4-BE49-F238E27FC236}">
                <a16:creationId xmlns:a16="http://schemas.microsoft.com/office/drawing/2014/main" id="{94AD6B2F-68A0-5805-6727-9FF4F8AD63C6}"/>
              </a:ext>
            </a:extLst>
          </p:cNvPr>
          <p:cNvSpPr>
            <a:spLocks noGrp="1"/>
          </p:cNvSpPr>
          <p:nvPr>
            <p:ph type="body" idx="1"/>
          </p:nvPr>
        </p:nvSpPr>
        <p:spPr>
          <a:xfrm>
            <a:off x="609600" y="1612540"/>
            <a:ext cx="4032448" cy="376300"/>
          </a:xfrm>
        </p:spPr>
        <p:txBody>
          <a:bodyPr>
            <a:normAutofit/>
          </a:bodyPr>
          <a:lstStyle/>
          <a:p>
            <a:r>
              <a:rPr lang="en-GB" sz="1800" baseline="30000" dirty="0">
                <a:solidFill>
                  <a:srgbClr val="928B72"/>
                </a:solidFill>
              </a:rPr>
              <a:t>Manuka Honey Barrier Cream</a:t>
            </a:r>
            <a:endParaRPr lang="en-GB" sz="1800" b="0" i="0" u="none" strike="noStrike" baseline="30000" dirty="0">
              <a:solidFill>
                <a:srgbClr val="928B72"/>
              </a:solidFill>
              <a:latin typeface="Montserrat" panose="00000500000000000000" pitchFamily="50" charset="0"/>
            </a:endParaRPr>
          </a:p>
        </p:txBody>
      </p:sp>
      <p:sp>
        <p:nvSpPr>
          <p:cNvPr id="8" name="Content Placeholder 7">
            <a:extLst>
              <a:ext uri="{FF2B5EF4-FFF2-40B4-BE49-F238E27FC236}">
                <a16:creationId xmlns:a16="http://schemas.microsoft.com/office/drawing/2014/main" id="{51182D01-2A4C-252A-135C-0080059D76FF}"/>
              </a:ext>
            </a:extLst>
          </p:cNvPr>
          <p:cNvSpPr>
            <a:spLocks noGrp="1"/>
          </p:cNvSpPr>
          <p:nvPr>
            <p:ph idx="10"/>
          </p:nvPr>
        </p:nvSpPr>
        <p:spPr>
          <a:xfrm>
            <a:off x="618331" y="2058234"/>
            <a:ext cx="6125741" cy="2810927"/>
          </a:xfrm>
        </p:spPr>
        <p:txBody>
          <a:bodyPr>
            <a:normAutofit/>
          </a:bodyPr>
          <a:lstStyle/>
          <a:p>
            <a:r>
              <a:rPr lang="en-GB" sz="1600" dirty="0" err="1"/>
              <a:t>Activon</a:t>
            </a:r>
            <a:r>
              <a:rPr lang="en-GB" sz="1600" dirty="0"/>
              <a:t> Manuka Honey Barrier Cream</a:t>
            </a:r>
            <a:br>
              <a:rPr lang="en-GB" sz="1600" dirty="0"/>
            </a:br>
            <a:r>
              <a:rPr lang="en-GB" sz="1600" dirty="0"/>
              <a:t>is an effective barrier against</a:t>
            </a:r>
            <a:br>
              <a:rPr lang="en-GB" sz="1600" dirty="0"/>
            </a:br>
            <a:r>
              <a:rPr lang="en-GB" sz="1600" dirty="0"/>
              <a:t>perspiration, urine and stool and</a:t>
            </a:r>
            <a:br>
              <a:rPr lang="en-GB" sz="1600" dirty="0"/>
            </a:br>
            <a:r>
              <a:rPr lang="en-GB" sz="1600" dirty="0"/>
              <a:t>wound exudate that lasts up to 24 hours.*</a:t>
            </a:r>
            <a:br>
              <a:rPr lang="en-GB" sz="1600" dirty="0"/>
            </a:br>
            <a:endParaRPr lang="en-GB" sz="1600" dirty="0"/>
          </a:p>
          <a:p>
            <a:r>
              <a:rPr lang="en-GB" sz="1600" dirty="0"/>
              <a:t>The formula is designed to assist with the prevention of  Moisture Associated Skin Damage (MASD), it contains Medical  Grade Manuka Honey to reduce soreness and Cocoa Butter to aid with moisture retention.</a:t>
            </a:r>
            <a:endParaRPr lang="en-GB" sz="1050" dirty="0"/>
          </a:p>
        </p:txBody>
      </p:sp>
      <p:sp>
        <p:nvSpPr>
          <p:cNvPr id="6" name="Title 5">
            <a:extLst>
              <a:ext uri="{FF2B5EF4-FFF2-40B4-BE49-F238E27FC236}">
                <a16:creationId xmlns:a16="http://schemas.microsoft.com/office/drawing/2014/main" id="{77074AA5-62F5-86C8-F498-FEAFED51B97E}"/>
              </a:ext>
            </a:extLst>
          </p:cNvPr>
          <p:cNvSpPr>
            <a:spLocks noGrp="1"/>
          </p:cNvSpPr>
          <p:nvPr>
            <p:ph type="title"/>
          </p:nvPr>
        </p:nvSpPr>
        <p:spPr/>
        <p:txBody>
          <a:bodyPr>
            <a:normAutofit fontScale="90000"/>
          </a:bodyPr>
          <a:lstStyle/>
          <a:p>
            <a:r>
              <a:rPr lang="en-GB" dirty="0">
                <a:solidFill>
                  <a:srgbClr val="FF6F61"/>
                </a:solidFill>
              </a:rPr>
              <a:t>ACTIVON</a:t>
            </a:r>
            <a:br>
              <a:rPr lang="en-GB" dirty="0">
                <a:solidFill>
                  <a:srgbClr val="FF6F61"/>
                </a:solidFill>
              </a:rPr>
            </a:br>
            <a:r>
              <a:rPr lang="en-GB" dirty="0">
                <a:solidFill>
                  <a:srgbClr val="FF6F61"/>
                </a:solidFill>
              </a:rPr>
              <a:t>BARRIER CREAM</a:t>
            </a:r>
          </a:p>
        </p:txBody>
      </p:sp>
      <p:sp>
        <p:nvSpPr>
          <p:cNvPr id="19" name="Picture Placeholder 14">
            <a:extLst>
              <a:ext uri="{FF2B5EF4-FFF2-40B4-BE49-F238E27FC236}">
                <a16:creationId xmlns:a16="http://schemas.microsoft.com/office/drawing/2014/main" id="{9861E878-7641-2213-782C-C32DB6B0A186}"/>
              </a:ext>
            </a:extLst>
          </p:cNvPr>
          <p:cNvSpPr txBox="1">
            <a:spLocks/>
          </p:cNvSpPr>
          <p:nvPr/>
        </p:nvSpPr>
        <p:spPr>
          <a:xfrm>
            <a:off x="10663057" y="5732463"/>
            <a:ext cx="667345" cy="6673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6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24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GB"/>
          </a:p>
        </p:txBody>
      </p:sp>
      <p:graphicFrame>
        <p:nvGraphicFramePr>
          <p:cNvPr id="22" name="Table 21">
            <a:extLst>
              <a:ext uri="{FF2B5EF4-FFF2-40B4-BE49-F238E27FC236}">
                <a16:creationId xmlns:a16="http://schemas.microsoft.com/office/drawing/2014/main" id="{C4CEDA69-2857-C17B-D3AB-C3E90101389E}"/>
              </a:ext>
            </a:extLst>
          </p:cNvPr>
          <p:cNvGraphicFramePr>
            <a:graphicFrameLocks noGrp="1"/>
          </p:cNvGraphicFramePr>
          <p:nvPr>
            <p:extLst>
              <p:ext uri="{D42A27DB-BD31-4B8C-83A1-F6EECF244321}">
                <p14:modId xmlns:p14="http://schemas.microsoft.com/office/powerpoint/2010/main" val="72039076"/>
              </p:ext>
            </p:extLst>
          </p:nvPr>
        </p:nvGraphicFramePr>
        <p:xfrm>
          <a:off x="727134" y="5818442"/>
          <a:ext cx="3156621" cy="462971"/>
        </p:xfrm>
        <a:graphic>
          <a:graphicData uri="http://schemas.openxmlformats.org/drawingml/2006/table">
            <a:tbl>
              <a:tblPr firstRow="1" bandRow="1">
                <a:tableStyleId>{5C22544A-7EE6-4342-B048-85BDC9FD1C3A}</a:tableStyleId>
              </a:tblPr>
              <a:tblGrid>
                <a:gridCol w="1052207">
                  <a:extLst>
                    <a:ext uri="{9D8B030D-6E8A-4147-A177-3AD203B41FA5}">
                      <a16:colId xmlns:a16="http://schemas.microsoft.com/office/drawing/2014/main" val="2293338277"/>
                    </a:ext>
                  </a:extLst>
                </a:gridCol>
                <a:gridCol w="1052207">
                  <a:extLst>
                    <a:ext uri="{9D8B030D-6E8A-4147-A177-3AD203B41FA5}">
                      <a16:colId xmlns:a16="http://schemas.microsoft.com/office/drawing/2014/main" val="935811165"/>
                    </a:ext>
                  </a:extLst>
                </a:gridCol>
                <a:gridCol w="1052207">
                  <a:extLst>
                    <a:ext uri="{9D8B030D-6E8A-4147-A177-3AD203B41FA5}">
                      <a16:colId xmlns:a16="http://schemas.microsoft.com/office/drawing/2014/main" val="2342756227"/>
                    </a:ext>
                  </a:extLst>
                </a:gridCol>
              </a:tblGrid>
              <a:tr h="218447">
                <a:tc>
                  <a:txBody>
                    <a:bodyPr/>
                    <a:lstStyle/>
                    <a:p>
                      <a:pPr algn="ctr"/>
                      <a:r>
                        <a:rPr lang="en-GB" sz="1000" dirty="0"/>
                        <a:t>Stock Code</a:t>
                      </a:r>
                    </a:p>
                  </a:txBody>
                  <a:tcPr marL="61644" marR="61644" marT="30822" marB="30822">
                    <a:solidFill>
                      <a:srgbClr val="FF6F61"/>
                    </a:solidFill>
                  </a:tcPr>
                </a:tc>
                <a:tc>
                  <a:txBody>
                    <a:bodyPr/>
                    <a:lstStyle/>
                    <a:p>
                      <a:pPr algn="ctr"/>
                      <a:r>
                        <a:rPr lang="en-GB" sz="1000" dirty="0"/>
                        <a:t>Size</a:t>
                      </a:r>
                    </a:p>
                  </a:txBody>
                  <a:tcPr marL="61644" marR="61644" marT="30822" marB="30822">
                    <a:solidFill>
                      <a:srgbClr val="FF6F61"/>
                    </a:solidFill>
                  </a:tcPr>
                </a:tc>
                <a:tc>
                  <a:txBody>
                    <a:bodyPr/>
                    <a:lstStyle/>
                    <a:p>
                      <a:pPr algn="ctr"/>
                      <a:r>
                        <a:rPr lang="en-GB" sz="1000" dirty="0"/>
                        <a:t>Pack Size</a:t>
                      </a:r>
                    </a:p>
                  </a:txBody>
                  <a:tcPr marL="61644" marR="61644" marT="30822" marB="30822">
                    <a:solidFill>
                      <a:srgbClr val="FF6F61"/>
                    </a:solidFill>
                  </a:tcPr>
                </a:tc>
                <a:extLst>
                  <a:ext uri="{0D108BD9-81ED-4DB2-BD59-A6C34878D82A}">
                    <a16:rowId xmlns:a16="http://schemas.microsoft.com/office/drawing/2014/main" val="2567034379"/>
                  </a:ext>
                </a:extLst>
              </a:tr>
              <a:tr h="218447">
                <a:tc>
                  <a:txBody>
                    <a:bodyPr/>
                    <a:lstStyle/>
                    <a:p>
                      <a:pPr algn="ctr" fontAlgn="ctr">
                        <a:buNone/>
                      </a:pPr>
                      <a:r>
                        <a:rPr lang="en-GB" sz="1200" b="0" i="0" u="none" strike="noStrike" dirty="0">
                          <a:effectLst/>
                          <a:latin typeface="+mj-lt"/>
                        </a:rPr>
                        <a:t>CR4546</a:t>
                      </a:r>
                    </a:p>
                  </a:txBody>
                  <a:tcPr marL="0" marR="0" marT="0" marB="0" anchor="ctr">
                    <a:solidFill>
                      <a:schemeClr val="bg1">
                        <a:lumMod val="95000"/>
                      </a:schemeClr>
                    </a:solidFill>
                  </a:tcPr>
                </a:tc>
                <a:tc>
                  <a:txBody>
                    <a:bodyPr/>
                    <a:lstStyle/>
                    <a:p>
                      <a:pPr algn="ctr"/>
                      <a:r>
                        <a:rPr lang="en-GB" sz="1200" b="0" dirty="0">
                          <a:latin typeface="+mj-lt"/>
                        </a:rPr>
                        <a:t>100</a:t>
                      </a:r>
                    </a:p>
                  </a:txBody>
                  <a:tcPr marL="61644" marR="61644" marT="30822" marB="30822">
                    <a:solidFill>
                      <a:schemeClr val="bg1">
                        <a:lumMod val="95000"/>
                      </a:schemeClr>
                    </a:solidFill>
                  </a:tcPr>
                </a:tc>
                <a:tc>
                  <a:txBody>
                    <a:bodyPr/>
                    <a:lstStyle/>
                    <a:p>
                      <a:pPr algn="ctr"/>
                      <a:r>
                        <a:rPr lang="en-GB" sz="1200" b="0" dirty="0">
                          <a:latin typeface="+mj-lt"/>
                        </a:rPr>
                        <a:t>1</a:t>
                      </a:r>
                    </a:p>
                  </a:txBody>
                  <a:tcPr marL="61644" marR="61644" marT="30822" marB="30822">
                    <a:solidFill>
                      <a:schemeClr val="bg1">
                        <a:lumMod val="95000"/>
                      </a:schemeClr>
                    </a:solidFill>
                  </a:tcPr>
                </a:tc>
                <a:extLst>
                  <a:ext uri="{0D108BD9-81ED-4DB2-BD59-A6C34878D82A}">
                    <a16:rowId xmlns:a16="http://schemas.microsoft.com/office/drawing/2014/main" val="4278824648"/>
                  </a:ext>
                </a:extLst>
              </a:tr>
            </a:tbl>
          </a:graphicData>
        </a:graphic>
      </p:graphicFrame>
      <p:sp>
        <p:nvSpPr>
          <p:cNvPr id="24" name="Picture Placeholder 14">
            <a:extLst>
              <a:ext uri="{FF2B5EF4-FFF2-40B4-BE49-F238E27FC236}">
                <a16:creationId xmlns:a16="http://schemas.microsoft.com/office/drawing/2014/main" id="{1C7B3A51-F4ED-7626-7904-F1BB3D1E98A1}"/>
              </a:ext>
            </a:extLst>
          </p:cNvPr>
          <p:cNvSpPr txBox="1">
            <a:spLocks/>
          </p:cNvSpPr>
          <p:nvPr/>
        </p:nvSpPr>
        <p:spPr>
          <a:xfrm>
            <a:off x="10643321" y="5732463"/>
            <a:ext cx="667345" cy="6673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6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24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GB"/>
          </a:p>
        </p:txBody>
      </p:sp>
      <p:grpSp>
        <p:nvGrpSpPr>
          <p:cNvPr id="40" name="Group 39">
            <a:extLst>
              <a:ext uri="{FF2B5EF4-FFF2-40B4-BE49-F238E27FC236}">
                <a16:creationId xmlns:a16="http://schemas.microsoft.com/office/drawing/2014/main" id="{E5B0022C-D589-9F02-4045-D8567783801D}"/>
              </a:ext>
            </a:extLst>
          </p:cNvPr>
          <p:cNvGrpSpPr/>
          <p:nvPr/>
        </p:nvGrpSpPr>
        <p:grpSpPr>
          <a:xfrm>
            <a:off x="9120336" y="-20767"/>
            <a:ext cx="3424479" cy="967681"/>
            <a:chOff x="9120336" y="-20767"/>
            <a:chExt cx="3424479" cy="967681"/>
          </a:xfrm>
        </p:grpSpPr>
        <p:sp>
          <p:nvSpPr>
            <p:cNvPr id="41" name="Graphic 7">
              <a:extLst>
                <a:ext uri="{FF2B5EF4-FFF2-40B4-BE49-F238E27FC236}">
                  <a16:creationId xmlns:a16="http://schemas.microsoft.com/office/drawing/2014/main" id="{1B5608C3-7721-BEB9-F71D-57DAEED9F124}"/>
                </a:ext>
              </a:extLst>
            </p:cNvPr>
            <p:cNvSpPr/>
            <p:nvPr userDrawn="1"/>
          </p:nvSpPr>
          <p:spPr>
            <a:xfrm>
              <a:off x="9120336" y="-20767"/>
              <a:ext cx="3424479" cy="967681"/>
            </a:xfrm>
            <a:custGeom>
              <a:avLst/>
              <a:gdLst>
                <a:gd name="connsiteX0" fmla="*/ 2336399 w 3424479"/>
                <a:gd name="connsiteY0" fmla="*/ 835525 h 967681"/>
                <a:gd name="connsiteX1" fmla="*/ 3424479 w 3424479"/>
                <a:gd name="connsiteY1" fmla="*/ 0 h 967681"/>
                <a:gd name="connsiteX2" fmla="*/ 0 w 3424479"/>
                <a:gd name="connsiteY2" fmla="*/ 0 h 967681"/>
                <a:gd name="connsiteX3" fmla="*/ 1642889 w 3424479"/>
                <a:gd name="connsiteY3" fmla="*/ 890494 h 967681"/>
                <a:gd name="connsiteX4" fmla="*/ 2336399 w 3424479"/>
                <a:gd name="connsiteY4" fmla="*/ 835525 h 967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79" h="967681">
                  <a:moveTo>
                    <a:pt x="2336399" y="835525"/>
                  </a:moveTo>
                  <a:lnTo>
                    <a:pt x="3424479" y="0"/>
                  </a:lnTo>
                  <a:lnTo>
                    <a:pt x="0" y="0"/>
                  </a:lnTo>
                  <a:lnTo>
                    <a:pt x="1642889" y="890494"/>
                  </a:lnTo>
                  <a:cubicBezTo>
                    <a:pt x="1864571" y="1010672"/>
                    <a:pt x="2136252" y="989137"/>
                    <a:pt x="2336399" y="835525"/>
                  </a:cubicBezTo>
                  <a:close/>
                </a:path>
              </a:pathLst>
            </a:custGeom>
            <a:solidFill>
              <a:schemeClr val="bg1"/>
            </a:solidFill>
            <a:ln w="15022" cap="flat">
              <a:noFill/>
              <a:prstDash val="solid"/>
              <a:miter/>
            </a:ln>
          </p:spPr>
          <p:txBody>
            <a:bodyPr rtlCol="0" anchor="ctr"/>
            <a:lstStyle/>
            <a:p>
              <a:endParaRPr lang="en-GB" sz="1100" dirty="0"/>
            </a:p>
          </p:txBody>
        </p:sp>
        <p:pic>
          <p:nvPicPr>
            <p:cNvPr id="42" name="Picture 41" descr="A black and blue text&#10;&#10;Description automatically generated">
              <a:extLst>
                <a:ext uri="{FF2B5EF4-FFF2-40B4-BE49-F238E27FC236}">
                  <a16:creationId xmlns:a16="http://schemas.microsoft.com/office/drawing/2014/main" id="{169FDA73-40DE-67B0-84E7-4A27151956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72464" y="231461"/>
              <a:ext cx="1519892" cy="231613"/>
            </a:xfrm>
            <a:prstGeom prst="rect">
              <a:avLst/>
            </a:prstGeom>
          </p:spPr>
        </p:pic>
      </p:grpSp>
      <p:pic>
        <p:nvPicPr>
          <p:cNvPr id="13" name="Picture 12" descr="A yellow hexagon with white text and a drop of honey&#10;&#10;AI-generated content may be incorrect.">
            <a:extLst>
              <a:ext uri="{FF2B5EF4-FFF2-40B4-BE49-F238E27FC236}">
                <a16:creationId xmlns:a16="http://schemas.microsoft.com/office/drawing/2014/main" id="{53157DF6-0C38-3819-2791-ED6AAF470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5973" y="5352943"/>
            <a:ext cx="1211907" cy="1211907"/>
          </a:xfrm>
          <a:prstGeom prst="rect">
            <a:avLst/>
          </a:prstGeom>
        </p:spPr>
      </p:pic>
    </p:spTree>
    <p:extLst>
      <p:ext uri="{BB962C8B-B14F-4D97-AF65-F5344CB8AC3E}">
        <p14:creationId xmlns:p14="http://schemas.microsoft.com/office/powerpoint/2010/main" val="164104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27D2-680B-9E4B-524F-57BB877BB528}"/>
            </a:ext>
          </a:extLst>
        </p:cNvPr>
        <p:cNvGrpSpPr/>
        <p:nvPr/>
      </p:nvGrpSpPr>
      <p:grpSpPr>
        <a:xfrm>
          <a:off x="0" y="0"/>
          <a:ext cx="0" cy="0"/>
          <a:chOff x="0" y="0"/>
          <a:chExt cx="0" cy="0"/>
        </a:xfrm>
      </p:grpSpPr>
      <p:pic>
        <p:nvPicPr>
          <p:cNvPr id="7" name="Picture 6" descr="Coconut coconuts and milk splashing&#10;&#10;AI-generated content may be incorrect.">
            <a:extLst>
              <a:ext uri="{FF2B5EF4-FFF2-40B4-BE49-F238E27FC236}">
                <a16:creationId xmlns:a16="http://schemas.microsoft.com/office/drawing/2014/main" id="{792DE376-D735-7E64-C2AF-704654386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90544">
            <a:off x="7112652" y="1160829"/>
            <a:ext cx="6398925" cy="5912090"/>
          </a:xfrm>
          <a:prstGeom prst="rect">
            <a:avLst/>
          </a:prstGeom>
        </p:spPr>
      </p:pic>
      <p:sp>
        <p:nvSpPr>
          <p:cNvPr id="2" name="Title 1">
            <a:extLst>
              <a:ext uri="{FF2B5EF4-FFF2-40B4-BE49-F238E27FC236}">
                <a16:creationId xmlns:a16="http://schemas.microsoft.com/office/drawing/2014/main" id="{D5C30722-7915-7BA5-E1E0-BDC8990A5175}"/>
              </a:ext>
            </a:extLst>
          </p:cNvPr>
          <p:cNvSpPr>
            <a:spLocks noGrp="1"/>
          </p:cNvSpPr>
          <p:nvPr>
            <p:ph type="title"/>
          </p:nvPr>
        </p:nvSpPr>
        <p:spPr>
          <a:xfrm>
            <a:off x="695400" y="548680"/>
            <a:ext cx="9865096" cy="762223"/>
          </a:xfrm>
        </p:spPr>
        <p:txBody>
          <a:bodyPr anchor="b">
            <a:normAutofit fontScale="90000"/>
          </a:bodyPr>
          <a:lstStyle/>
          <a:p>
            <a:r>
              <a:rPr lang="en-GB" dirty="0"/>
              <a:t>Formulation – What do the ingredients do?</a:t>
            </a:r>
            <a:endParaRPr lang="en-GB" dirty="0">
              <a:solidFill>
                <a:srgbClr val="FF6F61"/>
              </a:solidFill>
            </a:endParaRPr>
          </a:p>
        </p:txBody>
      </p:sp>
      <p:sp>
        <p:nvSpPr>
          <p:cNvPr id="3" name="Content Placeholder 2">
            <a:extLst>
              <a:ext uri="{FF2B5EF4-FFF2-40B4-BE49-F238E27FC236}">
                <a16:creationId xmlns:a16="http://schemas.microsoft.com/office/drawing/2014/main" id="{DA0AB675-FA64-9E89-9D1D-DB36E6ECA49E}"/>
              </a:ext>
            </a:extLst>
          </p:cNvPr>
          <p:cNvSpPr>
            <a:spLocks noGrp="1"/>
          </p:cNvSpPr>
          <p:nvPr>
            <p:ph idx="1"/>
          </p:nvPr>
        </p:nvSpPr>
        <p:spPr>
          <a:xfrm>
            <a:off x="767409" y="1527264"/>
            <a:ext cx="8424936" cy="4896544"/>
          </a:xfrm>
        </p:spPr>
        <p:txBody>
          <a:bodyPr>
            <a:normAutofit/>
          </a:bodyPr>
          <a:lstStyle/>
          <a:p>
            <a:pPr marL="342900" indent="-342900">
              <a:lnSpc>
                <a:spcPct val="150000"/>
              </a:lnSpc>
              <a:buFont typeface="Arial" panose="020B0604020202020204" pitchFamily="34" charset="0"/>
              <a:buChar char="•"/>
            </a:pPr>
            <a:r>
              <a:rPr lang="en-GB" sz="1800" dirty="0">
                <a:solidFill>
                  <a:srgbClr val="0F284E"/>
                </a:solidFill>
              </a:rPr>
              <a:t>Base ingredient is </a:t>
            </a:r>
            <a:r>
              <a:rPr lang="en-GB" sz="1800" b="1" dirty="0">
                <a:solidFill>
                  <a:srgbClr val="0F284E"/>
                </a:solidFill>
              </a:rPr>
              <a:t>Aqua</a:t>
            </a:r>
            <a:r>
              <a:rPr lang="en-GB" sz="1800" dirty="0">
                <a:solidFill>
                  <a:srgbClr val="0F284E"/>
                </a:solidFill>
              </a:rPr>
              <a:t>. As with all emollients and barrier creams,</a:t>
            </a:r>
            <a:br>
              <a:rPr lang="en-GB" sz="1800" dirty="0">
                <a:solidFill>
                  <a:srgbClr val="0F284E"/>
                </a:solidFill>
              </a:rPr>
            </a:br>
            <a:r>
              <a:rPr lang="en-GB" sz="1800" dirty="0">
                <a:solidFill>
                  <a:srgbClr val="0F284E"/>
                </a:solidFill>
              </a:rPr>
              <a:t>it needs to be a liquid, the amount of water effects viscosity</a:t>
            </a:r>
          </a:p>
          <a:p>
            <a:pPr marL="342900" indent="-342900">
              <a:lnSpc>
                <a:spcPct val="150000"/>
              </a:lnSpc>
              <a:buFont typeface="Arial" panose="020B0604020202020204" pitchFamily="34" charset="0"/>
              <a:buChar char="•"/>
            </a:pPr>
            <a:r>
              <a:rPr lang="en-GB" sz="1800" b="1" dirty="0">
                <a:solidFill>
                  <a:srgbClr val="0F284E"/>
                </a:solidFill>
              </a:rPr>
              <a:t>Manuka honey </a:t>
            </a:r>
            <a:r>
              <a:rPr lang="en-GB" sz="1800" dirty="0">
                <a:solidFill>
                  <a:srgbClr val="0F284E"/>
                </a:solidFill>
              </a:rPr>
              <a:t>(25%). Anti inflammatory and therapeutic benefits</a:t>
            </a:r>
          </a:p>
          <a:p>
            <a:pPr marL="342900" indent="-342900">
              <a:lnSpc>
                <a:spcPct val="150000"/>
              </a:lnSpc>
              <a:buFont typeface="Arial" panose="020B0604020202020204" pitchFamily="34" charset="0"/>
              <a:buChar char="•"/>
            </a:pPr>
            <a:r>
              <a:rPr lang="en-GB" sz="1800" b="1" dirty="0">
                <a:solidFill>
                  <a:srgbClr val="0F284E"/>
                </a:solidFill>
              </a:rPr>
              <a:t>Glycerine</a:t>
            </a:r>
            <a:r>
              <a:rPr lang="en-GB" sz="1800" dirty="0">
                <a:solidFill>
                  <a:srgbClr val="0F284E"/>
                </a:solidFill>
              </a:rPr>
              <a:t>. Primary moisture barrier ingredient</a:t>
            </a:r>
          </a:p>
          <a:p>
            <a:pPr marL="342900" indent="-342900">
              <a:lnSpc>
                <a:spcPct val="150000"/>
              </a:lnSpc>
              <a:buFont typeface="Arial" panose="020B0604020202020204" pitchFamily="34" charset="0"/>
              <a:buChar char="•"/>
            </a:pPr>
            <a:r>
              <a:rPr lang="en-GB" sz="1800" b="1" dirty="0">
                <a:solidFill>
                  <a:srgbClr val="0F284E"/>
                </a:solidFill>
              </a:rPr>
              <a:t>Cocoa butter</a:t>
            </a:r>
            <a:r>
              <a:rPr lang="en-GB" sz="1800" dirty="0">
                <a:solidFill>
                  <a:srgbClr val="0F284E"/>
                </a:solidFill>
              </a:rPr>
              <a:t>, </a:t>
            </a:r>
            <a:r>
              <a:rPr lang="en-GB" sz="1800" b="1" dirty="0">
                <a:solidFill>
                  <a:srgbClr val="0F284E"/>
                </a:solidFill>
              </a:rPr>
              <a:t>Castor Oil</a:t>
            </a:r>
            <a:r>
              <a:rPr lang="en-GB" sz="1800" dirty="0">
                <a:solidFill>
                  <a:srgbClr val="0F284E"/>
                </a:solidFill>
              </a:rPr>
              <a:t> and </a:t>
            </a:r>
            <a:r>
              <a:rPr lang="en-GB" sz="1800" b="1" dirty="0" err="1">
                <a:solidFill>
                  <a:srgbClr val="0F284E"/>
                </a:solidFill>
              </a:rPr>
              <a:t>Cetyl</a:t>
            </a:r>
            <a:r>
              <a:rPr lang="en-GB" sz="1800" b="1" dirty="0">
                <a:solidFill>
                  <a:srgbClr val="0F284E"/>
                </a:solidFill>
              </a:rPr>
              <a:t> Alcohol. </a:t>
            </a:r>
            <a:r>
              <a:rPr lang="en-GB" sz="1800" dirty="0">
                <a:solidFill>
                  <a:srgbClr val="0F284E"/>
                </a:solidFill>
              </a:rPr>
              <a:t>Moisturises and helps form a moisture barrier</a:t>
            </a:r>
          </a:p>
          <a:p>
            <a:pPr marL="342900" indent="-342900">
              <a:lnSpc>
                <a:spcPct val="150000"/>
              </a:lnSpc>
              <a:buFont typeface="Arial" panose="020B0604020202020204" pitchFamily="34" charset="0"/>
              <a:buChar char="•"/>
            </a:pPr>
            <a:r>
              <a:rPr lang="en-GB" sz="1800" b="1" dirty="0">
                <a:solidFill>
                  <a:srgbClr val="0F284E"/>
                </a:solidFill>
              </a:rPr>
              <a:t>Sodium Stearoyl Lactylate</a:t>
            </a:r>
            <a:r>
              <a:rPr lang="en-GB" sz="1800" dirty="0">
                <a:solidFill>
                  <a:srgbClr val="0F284E"/>
                </a:solidFill>
              </a:rPr>
              <a:t>, Glyceryl Stearate, Xanthan Gum. Emulsifying thickening and stabilising.</a:t>
            </a:r>
          </a:p>
          <a:p>
            <a:pPr marL="342900" indent="-342900">
              <a:lnSpc>
                <a:spcPct val="150000"/>
              </a:lnSpc>
              <a:buFont typeface="Arial" panose="020B0604020202020204" pitchFamily="34" charset="0"/>
              <a:buChar char="•"/>
            </a:pPr>
            <a:r>
              <a:rPr lang="en-GB" sz="1800" b="1" dirty="0">
                <a:solidFill>
                  <a:srgbClr val="0F284E"/>
                </a:solidFill>
              </a:rPr>
              <a:t>Phenylethyl Alcohol</a:t>
            </a:r>
            <a:r>
              <a:rPr lang="en-GB" sz="1800" dirty="0">
                <a:solidFill>
                  <a:srgbClr val="0F284E"/>
                </a:solidFill>
              </a:rPr>
              <a:t> &amp; </a:t>
            </a:r>
            <a:r>
              <a:rPr lang="en-GB" sz="1800" b="1" dirty="0" err="1">
                <a:solidFill>
                  <a:srgbClr val="0F284E"/>
                </a:solidFill>
              </a:rPr>
              <a:t>Ethylhexylglycerin</a:t>
            </a:r>
            <a:r>
              <a:rPr lang="en-GB" sz="1800" dirty="0">
                <a:solidFill>
                  <a:srgbClr val="0F284E"/>
                </a:solidFill>
              </a:rPr>
              <a:t>. Preservatives</a:t>
            </a:r>
          </a:p>
          <a:p>
            <a:pPr marL="342900" indent="-342900">
              <a:lnSpc>
                <a:spcPct val="150000"/>
              </a:lnSpc>
              <a:buFont typeface="Arial" panose="020B0604020202020204" pitchFamily="34" charset="0"/>
              <a:buChar char="•"/>
            </a:pPr>
            <a:endParaRPr lang="en-GB" sz="1800" dirty="0">
              <a:solidFill>
                <a:srgbClr val="0F284E"/>
              </a:solidFill>
            </a:endParaRPr>
          </a:p>
          <a:p>
            <a:pPr marL="342900" indent="-342900">
              <a:lnSpc>
                <a:spcPct val="150000"/>
              </a:lnSpc>
              <a:buFont typeface="Arial" panose="020B0604020202020204" pitchFamily="34" charset="0"/>
              <a:buChar char="•"/>
            </a:pPr>
            <a:endParaRPr lang="en-GB" sz="1800" dirty="0">
              <a:solidFill>
                <a:srgbClr val="0F284E"/>
              </a:solidFill>
            </a:endParaRPr>
          </a:p>
          <a:p>
            <a:pPr marL="342900" indent="-342900">
              <a:lnSpc>
                <a:spcPct val="150000"/>
              </a:lnSpc>
              <a:buFont typeface="Arial" panose="020B0604020202020204" pitchFamily="34" charset="0"/>
              <a:buChar char="•"/>
            </a:pPr>
            <a:endParaRPr lang="en-GB" sz="1800" dirty="0">
              <a:solidFill>
                <a:srgbClr val="0F284E"/>
              </a:solidFill>
            </a:endParaRPr>
          </a:p>
          <a:p>
            <a:pPr marL="342900" indent="-342900">
              <a:lnSpc>
                <a:spcPct val="150000"/>
              </a:lnSpc>
              <a:buFont typeface="Arial" panose="020B0604020202020204" pitchFamily="34" charset="0"/>
              <a:buChar char="•"/>
            </a:pPr>
            <a:endParaRPr lang="en-GB" sz="1800" dirty="0">
              <a:solidFill>
                <a:srgbClr val="0F284E"/>
              </a:solidFill>
            </a:endParaRPr>
          </a:p>
          <a:p>
            <a:pPr marL="342900" indent="-342900">
              <a:lnSpc>
                <a:spcPct val="150000"/>
              </a:lnSpc>
              <a:buFont typeface="Arial" panose="020B0604020202020204" pitchFamily="34" charset="0"/>
              <a:buChar char="•"/>
            </a:pPr>
            <a:endParaRPr lang="en-GB" sz="1800" dirty="0">
              <a:solidFill>
                <a:srgbClr val="0F284E"/>
              </a:solidFill>
            </a:endParaRPr>
          </a:p>
        </p:txBody>
      </p:sp>
    </p:spTree>
    <p:extLst>
      <p:ext uri="{BB962C8B-B14F-4D97-AF65-F5344CB8AC3E}">
        <p14:creationId xmlns:p14="http://schemas.microsoft.com/office/powerpoint/2010/main" val="281277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766E3-33F1-2B84-56A7-E932E4D6D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E784C-93AE-6833-83A1-41D87F871074}"/>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36907B1C-9242-6736-B146-F769CAD7FD26}"/>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F564AC01-01E6-6A5C-42D9-CE93C017FC7E}"/>
              </a:ext>
            </a:extLst>
          </p:cNvPr>
          <p:cNvSpPr txBox="1">
            <a:spLocks/>
          </p:cNvSpPr>
          <p:nvPr/>
        </p:nvSpPr>
        <p:spPr>
          <a:xfrm>
            <a:off x="767408" y="1679664"/>
            <a:ext cx="10967391"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b="1" dirty="0"/>
              <a:t>25% Medical Grade Manuka Honey</a:t>
            </a:r>
          </a:p>
          <a:p>
            <a:pPr marL="342900" indent="-342900">
              <a:lnSpc>
                <a:spcPct val="150000"/>
              </a:lnSpc>
              <a:buFont typeface="Arial" panose="020B0604020202020204" pitchFamily="34" charset="0"/>
              <a:buChar char="•"/>
            </a:pPr>
            <a:r>
              <a:rPr lang="en-GB" dirty="0"/>
              <a:t>Barrier cream USP (almost)</a:t>
            </a:r>
          </a:p>
          <a:p>
            <a:pPr marL="342900" indent="-342900">
              <a:lnSpc>
                <a:spcPct val="150000"/>
              </a:lnSpc>
              <a:buFont typeface="Arial" panose="020B0604020202020204" pitchFamily="34" charset="0"/>
              <a:buChar char="•"/>
            </a:pPr>
            <a:r>
              <a:rPr lang="en-GB" dirty="0"/>
              <a:t>Anti-inflammatory properties</a:t>
            </a:r>
          </a:p>
          <a:p>
            <a:pPr marL="342900" indent="-342900">
              <a:lnSpc>
                <a:spcPct val="150000"/>
              </a:lnSpc>
              <a:buFont typeface="Arial" panose="020B0604020202020204" pitchFamily="34" charset="0"/>
              <a:buChar char="•"/>
            </a:pPr>
            <a:r>
              <a:rPr lang="en-GB" dirty="0"/>
              <a:t>Reduced odour</a:t>
            </a:r>
          </a:p>
          <a:p>
            <a:pPr marL="342900" indent="-342900">
              <a:lnSpc>
                <a:spcPct val="150000"/>
              </a:lnSpc>
              <a:buFont typeface="Arial" panose="020B0604020202020204" pitchFamily="34" charset="0"/>
              <a:buChar char="•"/>
            </a:pPr>
            <a:r>
              <a:rPr lang="en-GB" dirty="0"/>
              <a:t>Aids the healing process</a:t>
            </a:r>
          </a:p>
          <a:p>
            <a:pPr marL="342900" indent="-342900">
              <a:lnSpc>
                <a:spcPct val="150000"/>
              </a:lnSpc>
              <a:buFont typeface="Arial" panose="020B0604020202020204" pitchFamily="34" charset="0"/>
              <a:buChar char="•"/>
            </a:pPr>
            <a:r>
              <a:rPr lang="en-GB" b="1" dirty="0"/>
              <a:t>Antibacterial???</a:t>
            </a:r>
          </a:p>
        </p:txBody>
      </p:sp>
      <p:pic>
        <p:nvPicPr>
          <p:cNvPr id="8" name="Picture 7" descr="A bee hive with bees on it&#10;&#10;AI-generated content may be incorrect.">
            <a:extLst>
              <a:ext uri="{FF2B5EF4-FFF2-40B4-BE49-F238E27FC236}">
                <a16:creationId xmlns:a16="http://schemas.microsoft.com/office/drawing/2014/main" id="{F0B7A1A7-BB7A-5245-9464-E91BCC758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1527264"/>
            <a:ext cx="9211178" cy="5665526"/>
          </a:xfrm>
          <a:prstGeom prst="rect">
            <a:avLst/>
          </a:prstGeom>
        </p:spPr>
      </p:pic>
      <p:pic>
        <p:nvPicPr>
          <p:cNvPr id="11" name="Graphic 10">
            <a:extLst>
              <a:ext uri="{FF2B5EF4-FFF2-40B4-BE49-F238E27FC236}">
                <a16:creationId xmlns:a16="http://schemas.microsoft.com/office/drawing/2014/main" id="{2622AE45-CD80-0144-31DA-451C968E2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6968" y="5149800"/>
            <a:ext cx="12192000" cy="3763757"/>
          </a:xfrm>
          <a:prstGeom prst="rect">
            <a:avLst/>
          </a:prstGeom>
        </p:spPr>
      </p:pic>
    </p:spTree>
    <p:extLst>
      <p:ext uri="{BB962C8B-B14F-4D97-AF65-F5344CB8AC3E}">
        <p14:creationId xmlns:p14="http://schemas.microsoft.com/office/powerpoint/2010/main" val="236714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7C6D5-E051-3DEB-FB9D-738A44768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A2C2F-2FAB-96B8-F06D-708E7139B276}"/>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7A8FFE15-2302-83B9-DAAD-04B7A37A1173}"/>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6918443F-3C6A-A6EB-0F58-F4D776C70BF5}"/>
              </a:ext>
            </a:extLst>
          </p:cNvPr>
          <p:cNvSpPr txBox="1">
            <a:spLocks/>
          </p:cNvSpPr>
          <p:nvPr/>
        </p:nvSpPr>
        <p:spPr>
          <a:xfrm>
            <a:off x="767408" y="2204864"/>
            <a:ext cx="10967391" cy="43713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No highly flammable ingredients</a:t>
            </a:r>
          </a:p>
          <a:p>
            <a:pPr marL="342900" indent="-342900">
              <a:buFont typeface="Arial" panose="020B0604020202020204" pitchFamily="34" charset="0"/>
              <a:buChar char="•"/>
            </a:pPr>
            <a:r>
              <a:rPr lang="en-GB" dirty="0"/>
              <a:t>Many barrier creams contain </a:t>
            </a:r>
            <a:br>
              <a:rPr lang="en-GB" dirty="0"/>
            </a:br>
            <a:r>
              <a:rPr lang="en-GB" dirty="0"/>
              <a:t>paraffin or petrolatum</a:t>
            </a:r>
          </a:p>
          <a:p>
            <a:pPr marL="342900" indent="-342900">
              <a:buFont typeface="Arial" panose="020B0604020202020204" pitchFamily="34" charset="0"/>
              <a:buChar char="•"/>
            </a:pPr>
            <a:r>
              <a:rPr lang="en-GB" dirty="0"/>
              <a:t>This is dangerous around any </a:t>
            </a:r>
            <a:br>
              <a:rPr lang="en-GB" dirty="0"/>
            </a:br>
            <a:r>
              <a:rPr lang="en-GB" dirty="0"/>
              <a:t>naked flame (cooking, smoking etc)</a:t>
            </a:r>
          </a:p>
          <a:p>
            <a:pPr marL="342900" indent="-342900">
              <a:buFont typeface="Arial" panose="020B0604020202020204" pitchFamily="34" charset="0"/>
              <a:buChar char="•"/>
            </a:pPr>
            <a:r>
              <a:rPr lang="en-GB" dirty="0"/>
              <a:t>Incompatible with oxygen therapy</a:t>
            </a:r>
          </a:p>
          <a:p>
            <a:pPr marL="342900" indent="-342900">
              <a:buFont typeface="Arial" panose="020B0604020202020204" pitchFamily="34" charset="0"/>
              <a:buChar char="•"/>
            </a:pPr>
            <a:r>
              <a:rPr lang="en-GB" dirty="0"/>
              <a:t>Note: </a:t>
            </a:r>
            <a:r>
              <a:rPr lang="en-GB" dirty="0">
                <a:solidFill>
                  <a:srgbClr val="FF6F61"/>
                </a:solidFill>
                <a:hlinkClick r:id="rId3">
                  <a:extLst>
                    <a:ext uri="{A12FA001-AC4F-418D-AE19-62706E023703}">
                      <ahyp:hlinkClr xmlns:ahyp="http://schemas.microsoft.com/office/drawing/2018/hyperlinkcolor" val="tx"/>
                    </a:ext>
                  </a:extLst>
                </a:hlinkClick>
              </a:rPr>
              <a:t>MHRA warning about fabric buildup</a:t>
            </a:r>
            <a:endParaRPr lang="en-GB" dirty="0">
              <a:solidFill>
                <a:srgbClr val="FF6F61"/>
              </a:solidFill>
            </a:endParaRPr>
          </a:p>
        </p:txBody>
      </p:sp>
      <p:pic>
        <p:nvPicPr>
          <p:cNvPr id="6" name="Graphic 5">
            <a:extLst>
              <a:ext uri="{FF2B5EF4-FFF2-40B4-BE49-F238E27FC236}">
                <a16:creationId xmlns:a16="http://schemas.microsoft.com/office/drawing/2014/main" id="{56233847-00F7-23DD-D563-FD0BB0D5F8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0136" y="2060848"/>
            <a:ext cx="2931390" cy="2931390"/>
          </a:xfrm>
          <a:prstGeom prst="rect">
            <a:avLst/>
          </a:prstGeom>
        </p:spPr>
      </p:pic>
    </p:spTree>
    <p:extLst>
      <p:ext uri="{BB962C8B-B14F-4D97-AF65-F5344CB8AC3E}">
        <p14:creationId xmlns:p14="http://schemas.microsoft.com/office/powerpoint/2010/main" val="135573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AA607-9F52-768B-CB12-2D62C9B701D9}"/>
            </a:ext>
          </a:extLst>
        </p:cNvPr>
        <p:cNvGrpSpPr/>
        <p:nvPr/>
      </p:nvGrpSpPr>
      <p:grpSpPr>
        <a:xfrm>
          <a:off x="0" y="0"/>
          <a:ext cx="0" cy="0"/>
          <a:chOff x="0" y="0"/>
          <a:chExt cx="0" cy="0"/>
        </a:xfrm>
      </p:grpSpPr>
      <p:pic>
        <p:nvPicPr>
          <p:cNvPr id="11" name="Picture 10" descr="A green circle with black text and leaves&#10;&#10;AI-generated content may be incorrect.">
            <a:extLst>
              <a:ext uri="{FF2B5EF4-FFF2-40B4-BE49-F238E27FC236}">
                <a16:creationId xmlns:a16="http://schemas.microsoft.com/office/drawing/2014/main" id="{9E4365BF-46F9-3D49-A1E3-7C1FF27D5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5131" y="1916832"/>
            <a:ext cx="3261349" cy="3261349"/>
          </a:xfrm>
          <a:prstGeom prst="rect">
            <a:avLst/>
          </a:prstGeom>
        </p:spPr>
      </p:pic>
      <p:sp>
        <p:nvSpPr>
          <p:cNvPr id="2" name="Title 1">
            <a:extLst>
              <a:ext uri="{FF2B5EF4-FFF2-40B4-BE49-F238E27FC236}">
                <a16:creationId xmlns:a16="http://schemas.microsoft.com/office/drawing/2014/main" id="{4203E73C-0031-7CD6-0688-11E83E025C93}"/>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7" name="Content Placeholder 2">
            <a:extLst>
              <a:ext uri="{FF2B5EF4-FFF2-40B4-BE49-F238E27FC236}">
                <a16:creationId xmlns:a16="http://schemas.microsoft.com/office/drawing/2014/main" id="{F53E9EB6-96F1-BC92-4D37-A29C2AC23D08}"/>
              </a:ext>
            </a:extLst>
          </p:cNvPr>
          <p:cNvSpPr txBox="1">
            <a:spLocks/>
          </p:cNvSpPr>
          <p:nvPr/>
        </p:nvSpPr>
        <p:spPr>
          <a:xfrm>
            <a:off x="919808" y="1679664"/>
            <a:ext cx="10814991"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99% Natural Ingredients</a:t>
            </a:r>
          </a:p>
          <a:p>
            <a:pPr marL="342900" indent="-342900">
              <a:lnSpc>
                <a:spcPct val="150000"/>
              </a:lnSpc>
              <a:buFont typeface="Arial" panose="020B0604020202020204" pitchFamily="34" charset="0"/>
              <a:buChar char="•"/>
            </a:pPr>
            <a:r>
              <a:rPr lang="en-GB" dirty="0"/>
              <a:t>Only preservatives are chemicals</a:t>
            </a:r>
          </a:p>
          <a:p>
            <a:pPr marL="342900" indent="-342900">
              <a:lnSpc>
                <a:spcPct val="150000"/>
              </a:lnSpc>
              <a:buFont typeface="Arial" panose="020B0604020202020204" pitchFamily="34" charset="0"/>
              <a:buChar char="•"/>
            </a:pPr>
            <a:r>
              <a:rPr lang="en-GB" dirty="0"/>
              <a:t>No parabens or phthalates</a:t>
            </a:r>
          </a:p>
          <a:p>
            <a:pPr marL="800088" lvl="1" indent="-342900">
              <a:lnSpc>
                <a:spcPct val="150000"/>
              </a:lnSpc>
              <a:buFont typeface="Arial" panose="020B0604020202020204" pitchFamily="34" charset="0"/>
              <a:buChar char="•"/>
            </a:pPr>
            <a:r>
              <a:rPr lang="en-GB" sz="2000" dirty="0"/>
              <a:t>Potential risks to hormone</a:t>
            </a:r>
            <a:br>
              <a:rPr lang="en-GB" sz="2000" dirty="0"/>
            </a:br>
            <a:r>
              <a:rPr lang="en-GB" sz="2000" dirty="0"/>
              <a:t>production and fertility</a:t>
            </a:r>
          </a:p>
          <a:p>
            <a:pPr marL="342900" indent="-342900">
              <a:lnSpc>
                <a:spcPct val="150000"/>
              </a:lnSpc>
              <a:buFont typeface="Arial" panose="020B0604020202020204" pitchFamily="34" charset="0"/>
              <a:buChar char="•"/>
            </a:pPr>
            <a:r>
              <a:rPr lang="en-GB" dirty="0"/>
              <a:t>No added fragrances </a:t>
            </a:r>
          </a:p>
          <a:p>
            <a:pPr marL="800088" lvl="1" indent="-342900">
              <a:lnSpc>
                <a:spcPct val="150000"/>
              </a:lnSpc>
              <a:buFont typeface="Arial" panose="020B0604020202020204" pitchFamily="34" charset="0"/>
              <a:buChar char="•"/>
            </a:pPr>
            <a:r>
              <a:rPr lang="en-GB" sz="2000" dirty="0"/>
              <a:t>Reduced risk of allergic reactions</a:t>
            </a:r>
          </a:p>
        </p:txBody>
      </p:sp>
      <p:pic>
        <p:nvPicPr>
          <p:cNvPr id="9" name="Graphic 8">
            <a:extLst>
              <a:ext uri="{FF2B5EF4-FFF2-40B4-BE49-F238E27FC236}">
                <a16:creationId xmlns:a16="http://schemas.microsoft.com/office/drawing/2014/main" id="{3E43FDB5-7094-F7E4-899A-556976EAE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H="1" flipV="1">
            <a:off x="6558467" y="1079739"/>
            <a:ext cx="6696744" cy="7159072"/>
          </a:xfrm>
          <a:prstGeom prst="rect">
            <a:avLst/>
          </a:prstGeom>
        </p:spPr>
      </p:pic>
    </p:spTree>
    <p:extLst>
      <p:ext uri="{BB962C8B-B14F-4D97-AF65-F5344CB8AC3E}">
        <p14:creationId xmlns:p14="http://schemas.microsoft.com/office/powerpoint/2010/main" val="238386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2BDE0-90E7-45BB-D35A-82971198C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CE648-4C3A-522E-D562-5317523D5C16}"/>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697F2E0C-6400-F875-CF2C-532D0DD8778E}"/>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4FDEF96A-934E-41FF-A287-5828C247ADB1}"/>
              </a:ext>
            </a:extLst>
          </p:cNvPr>
          <p:cNvSpPr txBox="1">
            <a:spLocks/>
          </p:cNvSpPr>
          <p:nvPr/>
        </p:nvSpPr>
        <p:spPr>
          <a:xfrm>
            <a:off x="919808" y="1679664"/>
            <a:ext cx="10814991"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Easy to Apply</a:t>
            </a:r>
          </a:p>
          <a:p>
            <a:pPr marL="342900" indent="-342900">
              <a:lnSpc>
                <a:spcPct val="150000"/>
              </a:lnSpc>
              <a:buFont typeface="Arial" panose="020B0604020202020204" pitchFamily="34" charset="0"/>
              <a:buChar char="•"/>
            </a:pPr>
            <a:r>
              <a:rPr lang="en-GB" sz="2400" dirty="0"/>
              <a:t>Even, smooth texture</a:t>
            </a:r>
          </a:p>
          <a:p>
            <a:pPr marL="342900" indent="-342900">
              <a:lnSpc>
                <a:spcPct val="150000"/>
              </a:lnSpc>
              <a:buFont typeface="Arial" panose="020B0604020202020204" pitchFamily="34" charset="0"/>
              <a:buChar char="•"/>
            </a:pPr>
            <a:r>
              <a:rPr lang="en-GB" sz="2400" dirty="0"/>
              <a:t>Pea to palm size ratio</a:t>
            </a:r>
          </a:p>
          <a:p>
            <a:pPr marL="342900" indent="-342900">
              <a:lnSpc>
                <a:spcPct val="150000"/>
              </a:lnSpc>
              <a:buFont typeface="Arial" panose="020B0604020202020204" pitchFamily="34" charset="0"/>
              <a:buChar char="•"/>
            </a:pPr>
            <a:r>
              <a:rPr lang="en-GB" sz="2400" dirty="0"/>
              <a:t>Spreads easily with naked hand</a:t>
            </a:r>
            <a:br>
              <a:rPr lang="en-GB" sz="2400" dirty="0"/>
            </a:br>
            <a:r>
              <a:rPr lang="en-GB" sz="2400" dirty="0"/>
              <a:t>or using nitrile gloves</a:t>
            </a:r>
          </a:p>
          <a:p>
            <a:pPr marL="342900" indent="-342900">
              <a:lnSpc>
                <a:spcPct val="150000"/>
              </a:lnSpc>
              <a:buFont typeface="Arial" panose="020B0604020202020204" pitchFamily="34" charset="0"/>
              <a:buChar char="•"/>
            </a:pPr>
            <a:r>
              <a:rPr lang="en-GB" sz="2400" dirty="0"/>
              <a:t>Easy to achieve an even distribution </a:t>
            </a:r>
            <a:br>
              <a:rPr lang="en-GB" sz="2400" dirty="0"/>
            </a:br>
            <a:r>
              <a:rPr lang="en-GB" sz="2400" dirty="0"/>
              <a:t>of a thin layer</a:t>
            </a:r>
          </a:p>
        </p:txBody>
      </p:sp>
      <p:pic>
        <p:nvPicPr>
          <p:cNvPr id="4" name="Picture 3" descr="A person applying cream on their arm&#10;&#10;AI-generated content may be incorrect.">
            <a:extLst>
              <a:ext uri="{FF2B5EF4-FFF2-40B4-BE49-F238E27FC236}">
                <a16:creationId xmlns:a16="http://schemas.microsoft.com/office/drawing/2014/main" id="{A5BF5F7D-3416-412F-D154-DCD2BF2BBB90}"/>
              </a:ext>
            </a:extLst>
          </p:cNvPr>
          <p:cNvPicPr>
            <a:picLocks noChangeAspect="1"/>
          </p:cNvPicPr>
          <p:nvPr/>
        </p:nvPicPr>
        <p:blipFill>
          <a:blip r:embed="rId3" cstate="print">
            <a:extLst>
              <a:ext uri="{28A0092B-C50C-407E-A947-70E740481C1C}">
                <a14:useLocalDpi xmlns:a14="http://schemas.microsoft.com/office/drawing/2010/main" val="0"/>
              </a:ext>
            </a:extLst>
          </a:blip>
          <a:srcRect l="7489" r="3144"/>
          <a:stretch>
            <a:fillRect/>
          </a:stretch>
        </p:blipFill>
        <p:spPr>
          <a:xfrm>
            <a:off x="7315076" y="1844824"/>
            <a:ext cx="4242915" cy="3972872"/>
          </a:xfrm>
          <a:prstGeom prst="rect">
            <a:avLst/>
          </a:prstGeom>
        </p:spPr>
      </p:pic>
    </p:spTree>
    <p:extLst>
      <p:ext uri="{BB962C8B-B14F-4D97-AF65-F5344CB8AC3E}">
        <p14:creationId xmlns:p14="http://schemas.microsoft.com/office/powerpoint/2010/main" val="203463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F7C8B-CBF3-F0C6-EBB7-47A9CE7AE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611CE-017B-2B94-8387-AE376ABE723A}"/>
              </a:ext>
            </a:extLst>
          </p:cNvPr>
          <p:cNvSpPr>
            <a:spLocks noGrp="1"/>
          </p:cNvSpPr>
          <p:nvPr>
            <p:ph type="title"/>
          </p:nvPr>
        </p:nvSpPr>
        <p:spPr>
          <a:xfrm>
            <a:off x="695400" y="548680"/>
            <a:ext cx="9865096" cy="762223"/>
          </a:xfrm>
        </p:spPr>
        <p:txBody>
          <a:bodyPr anchor="b">
            <a:normAutofit/>
          </a:bodyPr>
          <a:lstStyle/>
          <a:p>
            <a:r>
              <a:rPr lang="en-GB" dirty="0">
                <a:solidFill>
                  <a:srgbClr val="FF6F61"/>
                </a:solidFill>
              </a:rPr>
              <a:t>Products Features</a:t>
            </a:r>
          </a:p>
        </p:txBody>
      </p:sp>
      <p:sp>
        <p:nvSpPr>
          <p:cNvPr id="3" name="Content Placeholder 2">
            <a:extLst>
              <a:ext uri="{FF2B5EF4-FFF2-40B4-BE49-F238E27FC236}">
                <a16:creationId xmlns:a16="http://schemas.microsoft.com/office/drawing/2014/main" id="{937901D4-9F1E-7EDF-EE7E-35E475A6B234}"/>
              </a:ext>
            </a:extLst>
          </p:cNvPr>
          <p:cNvSpPr>
            <a:spLocks noGrp="1"/>
          </p:cNvSpPr>
          <p:nvPr>
            <p:ph idx="1"/>
          </p:nvPr>
        </p:nvSpPr>
        <p:spPr>
          <a:xfrm>
            <a:off x="767408" y="1527264"/>
            <a:ext cx="10814991" cy="4896544"/>
          </a:xfrm>
        </p:spPr>
        <p:txBody>
          <a:bodyPr>
            <a:normAutofit/>
          </a:bodyPr>
          <a:lstStyle/>
          <a:p>
            <a:pPr>
              <a:lnSpc>
                <a:spcPct val="150000"/>
              </a:lnSpc>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a:p>
            <a:pPr marL="342900" indent="-342900">
              <a:lnSpc>
                <a:spcPct val="150000"/>
              </a:lnSpc>
              <a:buFont typeface="Arial" panose="020B0604020202020204" pitchFamily="34" charset="0"/>
              <a:buChar char="•"/>
            </a:pPr>
            <a:endParaRPr lang="en-GB" sz="2400" dirty="0"/>
          </a:p>
        </p:txBody>
      </p:sp>
      <p:sp>
        <p:nvSpPr>
          <p:cNvPr id="7" name="Content Placeholder 2">
            <a:extLst>
              <a:ext uri="{FF2B5EF4-FFF2-40B4-BE49-F238E27FC236}">
                <a16:creationId xmlns:a16="http://schemas.microsoft.com/office/drawing/2014/main" id="{FD148055-D047-6B68-9449-7CFB8C2D3E5A}"/>
              </a:ext>
            </a:extLst>
          </p:cNvPr>
          <p:cNvSpPr txBox="1">
            <a:spLocks/>
          </p:cNvSpPr>
          <p:nvPr/>
        </p:nvSpPr>
        <p:spPr>
          <a:xfrm>
            <a:off x="919808" y="1679664"/>
            <a:ext cx="10814991" cy="4896544"/>
          </a:xfrm>
          <a:prstGeom prst="rect">
            <a:avLst/>
          </a:prstGeom>
        </p:spPr>
        <p:txBody>
          <a:bodyPr vert="horz" lIns="91440" tIns="45720" rIns="91440" bIns="45720" rtlCol="0">
            <a:normAutofit/>
          </a:bodyPr>
          <a:lstStyle>
            <a:lvl1pPr marL="0" indent="0" algn="l" defTabSz="457189" rtl="0" eaLnBrk="1" latinLnBrk="0" hangingPunct="1">
              <a:spcBef>
                <a:spcPct val="20000"/>
              </a:spcBef>
              <a:buFont typeface="Arial"/>
              <a:buNone/>
              <a:defRPr sz="2000" kern="1200">
                <a:solidFill>
                  <a:srgbClr val="0D2044"/>
                </a:solidFill>
                <a:latin typeface="Montserrat" panose="00000500000000000000" pitchFamily="50" charset="0"/>
                <a:ea typeface="+mn-ea"/>
                <a:cs typeface="Arial" panose="020B0604020202020204" pitchFamily="34" charset="0"/>
              </a:defRPr>
            </a:lvl1pPr>
            <a:lvl2pPr marL="457188" indent="0" algn="l" defTabSz="457189" rtl="0" eaLnBrk="1" latinLnBrk="0" hangingPunct="1">
              <a:spcBef>
                <a:spcPct val="20000"/>
              </a:spcBef>
              <a:buFont typeface="Arial"/>
              <a:buNone/>
              <a:defRPr sz="1800" kern="1200">
                <a:solidFill>
                  <a:srgbClr val="0D2044"/>
                </a:solidFill>
                <a:latin typeface="Montserrat" panose="00000500000000000000" pitchFamily="50" charset="0"/>
                <a:ea typeface="+mn-ea"/>
                <a:cs typeface="Arial" panose="020B0604020202020204" pitchFamily="34" charset="0"/>
              </a:defRPr>
            </a:lvl2pPr>
            <a:lvl3pPr marL="914377" indent="0" algn="l" defTabSz="457189" rtl="0" eaLnBrk="1" latinLnBrk="0" hangingPunct="1">
              <a:spcBef>
                <a:spcPct val="20000"/>
              </a:spcBef>
              <a:buFont typeface="Arial"/>
              <a:buNone/>
              <a:defRPr sz="1600" kern="1200">
                <a:solidFill>
                  <a:srgbClr val="0D2044"/>
                </a:solidFill>
                <a:latin typeface="Montserrat" panose="00000500000000000000" pitchFamily="50" charset="0"/>
                <a:ea typeface="+mn-ea"/>
                <a:cs typeface="Arial" panose="020B0604020202020204" pitchFamily="34" charset="0"/>
              </a:defRPr>
            </a:lvl3pPr>
            <a:lvl4pPr marL="1371566"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4pPr>
            <a:lvl5pPr marL="1828755" indent="0" algn="l" defTabSz="457189" rtl="0" eaLnBrk="1" latinLnBrk="0" hangingPunct="1">
              <a:spcBef>
                <a:spcPct val="20000"/>
              </a:spcBef>
              <a:buFont typeface="Arial"/>
              <a:buNone/>
              <a:defRPr sz="1400" kern="1200">
                <a:solidFill>
                  <a:srgbClr val="0D2044"/>
                </a:solidFill>
                <a:latin typeface="Montserrat" panose="00000500000000000000" pitchFamily="50"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GB" sz="2400" b="1" dirty="0"/>
              <a:t>Dries quickly</a:t>
            </a:r>
          </a:p>
          <a:p>
            <a:pPr marL="342900" indent="-342900">
              <a:lnSpc>
                <a:spcPct val="150000"/>
              </a:lnSpc>
              <a:buFont typeface="Arial" panose="020B0604020202020204" pitchFamily="34" charset="0"/>
              <a:buChar char="•"/>
            </a:pPr>
            <a:r>
              <a:rPr lang="en-GB" sz="2400" dirty="0"/>
              <a:t>Sub 1 minute drying time</a:t>
            </a:r>
          </a:p>
          <a:p>
            <a:pPr marL="342900" indent="-342900">
              <a:lnSpc>
                <a:spcPct val="150000"/>
              </a:lnSpc>
              <a:buFont typeface="Arial" panose="020B0604020202020204" pitchFamily="34" charset="0"/>
              <a:buChar char="•"/>
            </a:pPr>
            <a:r>
              <a:rPr lang="en-GB" sz="2400" dirty="0"/>
              <a:t>Leaves a visible ‘shiny’ barrier film </a:t>
            </a:r>
            <a:br>
              <a:rPr lang="en-GB" sz="2400" dirty="0"/>
            </a:br>
            <a:r>
              <a:rPr lang="en-GB" sz="2400" dirty="0"/>
              <a:t>on the skin surface</a:t>
            </a:r>
          </a:p>
          <a:p>
            <a:pPr marL="342900" indent="-342900">
              <a:lnSpc>
                <a:spcPct val="150000"/>
              </a:lnSpc>
              <a:buFont typeface="Arial" panose="020B0604020202020204" pitchFamily="34" charset="0"/>
              <a:buChar char="•"/>
            </a:pPr>
            <a:r>
              <a:rPr lang="en-GB" sz="2400" dirty="0"/>
              <a:t>Easy to clean off and quickly </a:t>
            </a:r>
            <a:br>
              <a:rPr lang="en-GB" sz="2400" dirty="0"/>
            </a:br>
            <a:r>
              <a:rPr lang="en-GB" sz="2400" dirty="0"/>
              <a:t>re-apply if </a:t>
            </a:r>
            <a:r>
              <a:rPr lang="en-GB" sz="2400" dirty="0" err="1"/>
              <a:t>neccessary</a:t>
            </a:r>
            <a:endParaRPr lang="en-GB" sz="2400" dirty="0"/>
          </a:p>
        </p:txBody>
      </p:sp>
      <p:pic>
        <p:nvPicPr>
          <p:cNvPr id="4" name="Picture 3">
            <a:extLst>
              <a:ext uri="{FF2B5EF4-FFF2-40B4-BE49-F238E27FC236}">
                <a16:creationId xmlns:a16="http://schemas.microsoft.com/office/drawing/2014/main" id="{3ACCFA77-17CF-C7BB-2053-3B5DF332A89A}"/>
              </a:ext>
            </a:extLst>
          </p:cNvPr>
          <p:cNvPicPr>
            <a:picLocks noChangeAspect="1"/>
          </p:cNvPicPr>
          <p:nvPr/>
        </p:nvPicPr>
        <p:blipFill>
          <a:blip r:embed="rId3" cstate="print">
            <a:extLst>
              <a:ext uri="{28A0092B-C50C-407E-A947-70E740481C1C}">
                <a14:useLocalDpi xmlns:a14="http://schemas.microsoft.com/office/drawing/2010/main" val="0"/>
              </a:ext>
            </a:extLst>
          </a:blip>
          <a:srcRect t="15067" b="15067"/>
          <a:stretch/>
        </p:blipFill>
        <p:spPr>
          <a:xfrm>
            <a:off x="7176120" y="1844824"/>
            <a:ext cx="4257932" cy="3972872"/>
          </a:xfrm>
          <a:prstGeom prst="rect">
            <a:avLst/>
          </a:prstGeom>
        </p:spPr>
      </p:pic>
    </p:spTree>
    <p:extLst>
      <p:ext uri="{BB962C8B-B14F-4D97-AF65-F5344CB8AC3E}">
        <p14:creationId xmlns:p14="http://schemas.microsoft.com/office/powerpoint/2010/main" val="1224735010"/>
      </p:ext>
    </p:extLst>
  </p:cSld>
  <p:clrMapOvr>
    <a:masterClrMapping/>
  </p:clrMapOvr>
</p:sld>
</file>

<file path=ppt/theme/theme1.xml><?xml version="1.0" encoding="utf-8"?>
<a:theme xmlns:a="http://schemas.openxmlformats.org/drawingml/2006/main" name="1_Office Theme">
  <a:themeElements>
    <a:clrScheme name="Custom 1">
      <a:dk1>
        <a:srgbClr val="0D2044"/>
      </a:dk1>
      <a:lt1>
        <a:srgbClr val="FFFFFF"/>
      </a:lt1>
      <a:dk2>
        <a:srgbClr val="0D2044"/>
      </a:dk2>
      <a:lt2>
        <a:srgbClr val="F3F2F0"/>
      </a:lt2>
      <a:accent1>
        <a:srgbClr val="FF6F61"/>
      </a:accent1>
      <a:accent2>
        <a:srgbClr val="48BED8"/>
      </a:accent2>
      <a:accent3>
        <a:srgbClr val="FAC08F"/>
      </a:accent3>
      <a:accent4>
        <a:srgbClr val="8064A2"/>
      </a:accent4>
      <a:accent5>
        <a:srgbClr val="4F81BD"/>
      </a:accent5>
      <a:accent6>
        <a:srgbClr val="F79646"/>
      </a:accent6>
      <a:hlink>
        <a:srgbClr val="EC6839"/>
      </a:hlink>
      <a:folHlink>
        <a:srgbClr val="00B0F0"/>
      </a:folHlink>
    </a:clrScheme>
    <a:fontScheme name="Custom 4">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1169</TotalTime>
  <Words>1206</Words>
  <Application>Microsoft Office PowerPoint</Application>
  <PresentationFormat>Widescreen</PresentationFormat>
  <Paragraphs>187</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Montserrat</vt:lpstr>
      <vt:lpstr>Wingdings</vt:lpstr>
      <vt:lpstr>1_Office Theme</vt:lpstr>
      <vt:lpstr>ACTIVON</vt:lpstr>
      <vt:lpstr>NHS &amp; Clinician Requirements for Barrier Cream </vt:lpstr>
      <vt:lpstr>ACTIVON BARRIER CREAM</vt:lpstr>
      <vt:lpstr>Formulation – What do the ingredients do?</vt:lpstr>
      <vt:lpstr>Products Features</vt:lpstr>
      <vt:lpstr>Products Features</vt:lpstr>
      <vt:lpstr>Products Features</vt:lpstr>
      <vt:lpstr>Products Features</vt:lpstr>
      <vt:lpstr>Products Features</vt:lpstr>
      <vt:lpstr>Products Features</vt:lpstr>
      <vt:lpstr>Products Features</vt:lpstr>
      <vt:lpstr>Products Features</vt:lpstr>
      <vt:lpstr>Honey Barrier Creams Comparison</vt:lpstr>
      <vt:lpstr>Incumbent Barrier Creams Comparison</vt:lpstr>
      <vt:lpstr>Non-Sterile Barrier Cream Application Guide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Brightwake Ltd</dc:title>
  <dc:creator>Paul Browning</dc:creator>
  <cp:lastModifiedBy>Steven Ward</cp:lastModifiedBy>
  <cp:revision>306</cp:revision>
  <cp:lastPrinted>2019-09-10T10:01:03Z</cp:lastPrinted>
  <dcterms:created xsi:type="dcterms:W3CDTF">2013-02-28T10:16:55Z</dcterms:created>
  <dcterms:modified xsi:type="dcterms:W3CDTF">2025-07-16T08:17:08Z</dcterms:modified>
</cp:coreProperties>
</file>